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73" r:id="rId5"/>
    <p:sldId id="267" r:id="rId6"/>
    <p:sldId id="257" r:id="rId7"/>
    <p:sldId id="265" r:id="rId8"/>
    <p:sldId id="266" r:id="rId9"/>
    <p:sldId id="268" r:id="rId10"/>
    <p:sldId id="274" r:id="rId11"/>
    <p:sldId id="258" r:id="rId12"/>
    <p:sldId id="259" r:id="rId13"/>
    <p:sldId id="260" r:id="rId14"/>
    <p:sldId id="261" r:id="rId15"/>
    <p:sldId id="262" r:id="rId16"/>
    <p:sldId id="263" r:id="rId17"/>
    <p:sldId id="270" r:id="rId18"/>
    <p:sldId id="271" r:id="rId19"/>
    <p:sldId id="27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F8664-873A-4313-B610-5296AD15540A}" v="238" dt="2025-09-24T14:56:05.729"/>
    <p1510:client id="{7FBB1EC1-84DA-1FA6-AEC7-BCD0ED415130}" v="34" dt="2025-09-25T11:14:30.5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de Vries" userId="a0f2cbd8-7d68-423d-af5b-f41cfa7a526c" providerId="ADAL" clId="{322F8664-873A-4313-B610-5296AD15540A}"/>
    <pc:docChg chg="undo custSel addSld delSld modSld sldOrd addMainMaster delMainMaster">
      <pc:chgData name="Sarah de Vries" userId="a0f2cbd8-7d68-423d-af5b-f41cfa7a526c" providerId="ADAL" clId="{322F8664-873A-4313-B610-5296AD15540A}" dt="2025-09-24T14:56:05.729" v="2208" actId="20577"/>
      <pc:docMkLst>
        <pc:docMk/>
      </pc:docMkLst>
      <pc:sldChg chg="addSp delSp modSp del mod setBg modClrScheme addAnim setClrOvrMap chgLayout">
        <pc:chgData name="Sarah de Vries" userId="a0f2cbd8-7d68-423d-af5b-f41cfa7a526c" providerId="ADAL" clId="{322F8664-873A-4313-B610-5296AD15540A}" dt="2025-09-24T14:47:37.124" v="2081" actId="47"/>
        <pc:sldMkLst>
          <pc:docMk/>
          <pc:sldMk cId="3351439039" sldId="256"/>
        </pc:sldMkLst>
        <pc:spChg chg="mod ord">
          <ac:chgData name="Sarah de Vries" userId="a0f2cbd8-7d68-423d-af5b-f41cfa7a526c" providerId="ADAL" clId="{322F8664-873A-4313-B610-5296AD15540A}" dt="2025-09-24T14:44:25.622" v="1991" actId="26606"/>
          <ac:spMkLst>
            <pc:docMk/>
            <pc:sldMk cId="3351439039" sldId="256"/>
            <ac:spMk id="2" creationId="{00000000-0000-0000-0000-000000000000}"/>
          </ac:spMkLst>
        </pc:spChg>
        <pc:spChg chg="del mod">
          <ac:chgData name="Sarah de Vries" userId="a0f2cbd8-7d68-423d-af5b-f41cfa7a526c" providerId="ADAL" clId="{322F8664-873A-4313-B610-5296AD15540A}" dt="2025-09-24T13:26:04.360" v="56" actId="478"/>
          <ac:spMkLst>
            <pc:docMk/>
            <pc:sldMk cId="3351439039" sldId="256"/>
            <ac:spMk id="3" creationId="{00000000-0000-0000-0000-000000000000}"/>
          </ac:spMkLst>
        </pc:spChg>
        <pc:spChg chg="add del">
          <ac:chgData name="Sarah de Vries" userId="a0f2cbd8-7d68-423d-af5b-f41cfa7a526c" providerId="ADAL" clId="{322F8664-873A-4313-B610-5296AD15540A}" dt="2025-09-24T13:26:11.302" v="57" actId="26606"/>
          <ac:spMkLst>
            <pc:docMk/>
            <pc:sldMk cId="3351439039" sldId="256"/>
            <ac:spMk id="10" creationId="{06DA9DF9-31F7-4056-B42E-878CC92417B8}"/>
          </ac:spMkLst>
        </pc:spChg>
        <pc:spChg chg="add del">
          <ac:chgData name="Sarah de Vries" userId="a0f2cbd8-7d68-423d-af5b-f41cfa7a526c" providerId="ADAL" clId="{322F8664-873A-4313-B610-5296AD15540A}" dt="2025-09-24T14:26:37.816" v="1261" actId="26606"/>
          <ac:spMkLst>
            <pc:docMk/>
            <pc:sldMk cId="3351439039" sldId="256"/>
            <ac:spMk id="15" creationId="{33E93247-6229-44AB-A550-739E971E690B}"/>
          </ac:spMkLst>
        </pc:spChg>
        <pc:spChg chg="add del">
          <ac:chgData name="Sarah de Vries" userId="a0f2cbd8-7d68-423d-af5b-f41cfa7a526c" providerId="ADAL" clId="{322F8664-873A-4313-B610-5296AD15540A}" dt="2025-09-24T14:44:25.622" v="1991" actId="26606"/>
          <ac:spMkLst>
            <pc:docMk/>
            <pc:sldMk cId="3351439039" sldId="256"/>
            <ac:spMk id="24" creationId="{33E93247-6229-44AB-A550-739E971E690B}"/>
          </ac:spMkLst>
        </pc:spChg>
        <pc:spChg chg="add del">
          <ac:chgData name="Sarah de Vries" userId="a0f2cbd8-7d68-423d-af5b-f41cfa7a526c" providerId="ADAL" clId="{322F8664-873A-4313-B610-5296AD15540A}" dt="2025-09-24T14:44:25.622" v="1991" actId="26606"/>
          <ac:spMkLst>
            <pc:docMk/>
            <pc:sldMk cId="3351439039" sldId="256"/>
            <ac:spMk id="26" creationId="{6BB6B482-ACCA-4938-8AEA-49D525C17221}"/>
          </ac:spMkLst>
        </pc:spChg>
        <pc:spChg chg="add">
          <ac:chgData name="Sarah de Vries" userId="a0f2cbd8-7d68-423d-af5b-f41cfa7a526c" providerId="ADAL" clId="{322F8664-873A-4313-B610-5296AD15540A}" dt="2025-09-24T14:44:25.622" v="1991" actId="26606"/>
          <ac:spMkLst>
            <pc:docMk/>
            <pc:sldMk cId="3351439039" sldId="256"/>
            <ac:spMk id="33" creationId="{33E93247-6229-44AB-A550-739E971E690B}"/>
          </ac:spMkLst>
        </pc:spChg>
        <pc:spChg chg="add">
          <ac:chgData name="Sarah de Vries" userId="a0f2cbd8-7d68-423d-af5b-f41cfa7a526c" providerId="ADAL" clId="{322F8664-873A-4313-B610-5296AD15540A}" dt="2025-09-24T14:44:25.622" v="1991" actId="26606"/>
          <ac:spMkLst>
            <pc:docMk/>
            <pc:sldMk cId="3351439039" sldId="256"/>
            <ac:spMk id="35" creationId="{6BB6B482-ACCA-4938-8AEA-49D525C17221}"/>
          </ac:spMkLst>
        </pc:spChg>
        <pc:picChg chg="add del mod">
          <ac:chgData name="Sarah de Vries" userId="a0f2cbd8-7d68-423d-af5b-f41cfa7a526c" providerId="ADAL" clId="{322F8664-873A-4313-B610-5296AD15540A}" dt="2025-09-24T14:43:26.986" v="1987" actId="478"/>
          <ac:picMkLst>
            <pc:docMk/>
            <pc:sldMk cId="3351439039" sldId="256"/>
            <ac:picMk id="5" creationId="{4E7C67F8-7095-FF84-7CC8-0BF21804767C}"/>
          </ac:picMkLst>
        </pc:picChg>
        <pc:picChg chg="add mod">
          <ac:chgData name="Sarah de Vries" userId="a0f2cbd8-7d68-423d-af5b-f41cfa7a526c" providerId="ADAL" clId="{322F8664-873A-4313-B610-5296AD15540A}" dt="2025-09-24T14:44:25.622" v="1991" actId="26606"/>
          <ac:picMkLst>
            <pc:docMk/>
            <pc:sldMk cId="3351439039" sldId="256"/>
            <ac:picMk id="7" creationId="{EC6E6875-C592-D67E-614D-C4EBB58F58FB}"/>
          </ac:picMkLst>
        </pc:picChg>
        <pc:picChg chg="add del">
          <ac:chgData name="Sarah de Vries" userId="a0f2cbd8-7d68-423d-af5b-f41cfa7a526c" providerId="ADAL" clId="{322F8664-873A-4313-B610-5296AD15540A}" dt="2025-09-24T14:24:13.267" v="1234" actId="478"/>
          <ac:picMkLst>
            <pc:docMk/>
            <pc:sldMk cId="3351439039" sldId="256"/>
            <ac:picMk id="4098" creationId="{F6D3CB3F-D8F4-9EFC-1294-61AA2A55CA3E}"/>
          </ac:picMkLst>
        </pc:picChg>
        <pc:cxnChg chg="add del">
          <ac:chgData name="Sarah de Vries" userId="a0f2cbd8-7d68-423d-af5b-f41cfa7a526c" providerId="ADAL" clId="{322F8664-873A-4313-B610-5296AD15540A}" dt="2025-09-24T14:26:37.816" v="1261" actId="26606"/>
          <ac:cxnSpMkLst>
            <pc:docMk/>
            <pc:sldMk cId="3351439039" sldId="256"/>
            <ac:cxnSpMk id="17" creationId="{EE2E603F-4A95-4FE8-BB06-211DFD75DBEF}"/>
          </ac:cxnSpMkLst>
        </pc:cxnChg>
        <pc:cxnChg chg="add del">
          <ac:chgData name="Sarah de Vries" userId="a0f2cbd8-7d68-423d-af5b-f41cfa7a526c" providerId="ADAL" clId="{322F8664-873A-4313-B610-5296AD15540A}" dt="2025-09-24T14:26:37.816" v="1261" actId="26606"/>
          <ac:cxnSpMkLst>
            <pc:docMk/>
            <pc:sldMk cId="3351439039" sldId="256"/>
            <ac:cxnSpMk id="19" creationId="{D7CC41EB-2D81-4303-9171-6401B388BA35}"/>
          </ac:cxnSpMkLst>
        </pc:cxnChg>
        <pc:cxnChg chg="add del">
          <ac:chgData name="Sarah de Vries" userId="a0f2cbd8-7d68-423d-af5b-f41cfa7a526c" providerId="ADAL" clId="{322F8664-873A-4313-B610-5296AD15540A}" dt="2025-09-24T14:44:25.622" v="1991" actId="26606"/>
          <ac:cxnSpMkLst>
            <pc:docMk/>
            <pc:sldMk cId="3351439039" sldId="256"/>
            <ac:cxnSpMk id="28" creationId="{EE2E603F-4A95-4FE8-BB06-211DFD75DBEF}"/>
          </ac:cxnSpMkLst>
        </pc:cxnChg>
        <pc:cxnChg chg="add">
          <ac:chgData name="Sarah de Vries" userId="a0f2cbd8-7d68-423d-af5b-f41cfa7a526c" providerId="ADAL" clId="{322F8664-873A-4313-B610-5296AD15540A}" dt="2025-09-24T14:44:25.622" v="1991" actId="26606"/>
          <ac:cxnSpMkLst>
            <pc:docMk/>
            <pc:sldMk cId="3351439039" sldId="256"/>
            <ac:cxnSpMk id="37" creationId="{EE2E603F-4A95-4FE8-BB06-211DFD75DBEF}"/>
          </ac:cxnSpMkLst>
        </pc:cxnChg>
      </pc:sldChg>
      <pc:sldChg chg="addSp delSp modSp new mod setBg">
        <pc:chgData name="Sarah de Vries" userId="a0f2cbd8-7d68-423d-af5b-f41cfa7a526c" providerId="ADAL" clId="{322F8664-873A-4313-B610-5296AD15540A}" dt="2025-09-24T14:51:30.632" v="2149" actId="20577"/>
        <pc:sldMkLst>
          <pc:docMk/>
          <pc:sldMk cId="4205477944" sldId="257"/>
        </pc:sldMkLst>
        <pc:spChg chg="mod">
          <ac:chgData name="Sarah de Vries" userId="a0f2cbd8-7d68-423d-af5b-f41cfa7a526c" providerId="ADAL" clId="{322F8664-873A-4313-B610-5296AD15540A}" dt="2025-09-24T14:14:21.325" v="1101" actId="26606"/>
          <ac:spMkLst>
            <pc:docMk/>
            <pc:sldMk cId="4205477944" sldId="257"/>
            <ac:spMk id="2" creationId="{5E778343-92B6-40EC-10BF-183F97133EBE}"/>
          </ac:spMkLst>
        </pc:spChg>
        <pc:spChg chg="add del mod ord">
          <ac:chgData name="Sarah de Vries" userId="a0f2cbd8-7d68-423d-af5b-f41cfa7a526c" providerId="ADAL" clId="{322F8664-873A-4313-B610-5296AD15540A}" dt="2025-09-24T14:51:30.632" v="2149" actId="20577"/>
          <ac:spMkLst>
            <pc:docMk/>
            <pc:sldMk cId="4205477944" sldId="257"/>
            <ac:spMk id="3" creationId="{B46247AB-F654-2F3B-77F1-A0B4792C4897}"/>
          </ac:spMkLst>
        </pc:spChg>
        <pc:spChg chg="add mod">
          <ac:chgData name="Sarah de Vries" userId="a0f2cbd8-7d68-423d-af5b-f41cfa7a526c" providerId="ADAL" clId="{322F8664-873A-4313-B610-5296AD15540A}" dt="2025-09-24T13:26:29.734" v="60"/>
          <ac:spMkLst>
            <pc:docMk/>
            <pc:sldMk cId="4205477944" sldId="257"/>
            <ac:spMk id="4" creationId="{689A5C1A-9973-90E2-8038-44ED8B3A4F11}"/>
          </ac:spMkLst>
        </pc:spChg>
        <pc:spChg chg="add">
          <ac:chgData name="Sarah de Vries" userId="a0f2cbd8-7d68-423d-af5b-f41cfa7a526c" providerId="ADAL" clId="{322F8664-873A-4313-B610-5296AD15540A}" dt="2025-09-24T13:26:39.378" v="61"/>
          <ac:spMkLst>
            <pc:docMk/>
            <pc:sldMk cId="4205477944" sldId="257"/>
            <ac:spMk id="6" creationId="{662B3171-6925-0125-A570-3273921D38C7}"/>
          </ac:spMkLst>
        </pc:spChg>
        <pc:spChg chg="add">
          <ac:chgData name="Sarah de Vries" userId="a0f2cbd8-7d68-423d-af5b-f41cfa7a526c" providerId="ADAL" clId="{322F8664-873A-4313-B610-5296AD15540A}" dt="2025-09-24T14:14:21.325" v="1101" actId="26606"/>
          <ac:spMkLst>
            <pc:docMk/>
            <pc:sldMk cId="4205477944" sldId="257"/>
            <ac:spMk id="1035" creationId="{E49D7415-2F11-44C2-B6AA-13A25B6814B9}"/>
          </ac:spMkLst>
        </pc:spChg>
        <pc:graphicFrameChg chg="add mod">
          <ac:chgData name="Sarah de Vries" userId="a0f2cbd8-7d68-423d-af5b-f41cfa7a526c" providerId="ADAL" clId="{322F8664-873A-4313-B610-5296AD15540A}" dt="2025-09-24T13:26:40.892" v="62"/>
          <ac:graphicFrameMkLst>
            <pc:docMk/>
            <pc:sldMk cId="4205477944" sldId="257"/>
            <ac:graphicFrameMk id="5" creationId="{BE5EDE1D-83B0-BB08-9625-4695429DBEB8}"/>
          </ac:graphicFrameMkLst>
        </pc:graphicFrameChg>
        <pc:picChg chg="add del mod">
          <ac:chgData name="Sarah de Vries" userId="a0f2cbd8-7d68-423d-af5b-f41cfa7a526c" providerId="ADAL" clId="{322F8664-873A-4313-B610-5296AD15540A}" dt="2025-09-24T14:13:30.293" v="1099" actId="478"/>
          <ac:picMkLst>
            <pc:docMk/>
            <pc:sldMk cId="4205477944" sldId="257"/>
            <ac:picMk id="1028" creationId="{15C36675-5703-3C5F-FFD7-F07E5F4E71CE}"/>
          </ac:picMkLst>
        </pc:picChg>
        <pc:picChg chg="add mod">
          <ac:chgData name="Sarah de Vries" userId="a0f2cbd8-7d68-423d-af5b-f41cfa7a526c" providerId="ADAL" clId="{322F8664-873A-4313-B610-5296AD15540A}" dt="2025-09-24T14:14:21.325" v="1101" actId="26606"/>
          <ac:picMkLst>
            <pc:docMk/>
            <pc:sldMk cId="4205477944" sldId="257"/>
            <ac:picMk id="1030" creationId="{28A98381-B5A9-20D9-6E1B-E7EC686E3EA9}"/>
          </ac:picMkLst>
        </pc:picChg>
        <pc:cxnChg chg="add">
          <ac:chgData name="Sarah de Vries" userId="a0f2cbd8-7d68-423d-af5b-f41cfa7a526c" providerId="ADAL" clId="{322F8664-873A-4313-B610-5296AD15540A}" dt="2025-09-24T14:14:21.325" v="1101" actId="26606"/>
          <ac:cxnSpMkLst>
            <pc:docMk/>
            <pc:sldMk cId="4205477944" sldId="257"/>
            <ac:cxnSpMk id="1037" creationId="{D2E57F3D-33BE-4306-87E6-245763719516}"/>
          </ac:cxnSpMkLst>
        </pc:cxnChg>
      </pc:sldChg>
      <pc:sldChg chg="addSp modSp new mod">
        <pc:chgData name="Sarah de Vries" userId="a0f2cbd8-7d68-423d-af5b-f41cfa7a526c" providerId="ADAL" clId="{322F8664-873A-4313-B610-5296AD15540A}" dt="2025-09-24T14:45:56.867" v="1998" actId="1076"/>
        <pc:sldMkLst>
          <pc:docMk/>
          <pc:sldMk cId="3174626972" sldId="258"/>
        </pc:sldMkLst>
        <pc:spChg chg="mod">
          <ac:chgData name="Sarah de Vries" userId="a0f2cbd8-7d68-423d-af5b-f41cfa7a526c" providerId="ADAL" clId="{322F8664-873A-4313-B610-5296AD15540A}" dt="2025-09-24T13:27:17.433" v="73" actId="27636"/>
          <ac:spMkLst>
            <pc:docMk/>
            <pc:sldMk cId="3174626972" sldId="258"/>
            <ac:spMk id="2" creationId="{89AD8DF0-586F-094E-0660-FAFBDA8B105C}"/>
          </ac:spMkLst>
        </pc:spChg>
        <pc:spChg chg="mod">
          <ac:chgData name="Sarah de Vries" userId="a0f2cbd8-7d68-423d-af5b-f41cfa7a526c" providerId="ADAL" clId="{322F8664-873A-4313-B610-5296AD15540A}" dt="2025-09-24T13:27:21.108" v="74" actId="5793"/>
          <ac:spMkLst>
            <pc:docMk/>
            <pc:sldMk cId="3174626972" sldId="258"/>
            <ac:spMk id="3" creationId="{4F004DA3-4D5C-2577-10AB-BDA53A4ECF9C}"/>
          </ac:spMkLst>
        </pc:spChg>
        <pc:picChg chg="add mod">
          <ac:chgData name="Sarah de Vries" userId="a0f2cbd8-7d68-423d-af5b-f41cfa7a526c" providerId="ADAL" clId="{322F8664-873A-4313-B610-5296AD15540A}" dt="2025-09-24T14:45:56.867" v="1998" actId="1076"/>
          <ac:picMkLst>
            <pc:docMk/>
            <pc:sldMk cId="3174626972" sldId="258"/>
            <ac:picMk id="4" creationId="{75B76A72-A091-E515-57EE-9D9AAA599119}"/>
          </ac:picMkLst>
        </pc:picChg>
      </pc:sldChg>
      <pc:sldChg chg="addSp modSp new mod">
        <pc:chgData name="Sarah de Vries" userId="a0f2cbd8-7d68-423d-af5b-f41cfa7a526c" providerId="ADAL" clId="{322F8664-873A-4313-B610-5296AD15540A}" dt="2025-09-24T14:46:02.967" v="1999"/>
        <pc:sldMkLst>
          <pc:docMk/>
          <pc:sldMk cId="454112279" sldId="259"/>
        </pc:sldMkLst>
        <pc:spChg chg="mod">
          <ac:chgData name="Sarah de Vries" userId="a0f2cbd8-7d68-423d-af5b-f41cfa7a526c" providerId="ADAL" clId="{322F8664-873A-4313-B610-5296AD15540A}" dt="2025-09-24T13:42:16.183" v="435" actId="255"/>
          <ac:spMkLst>
            <pc:docMk/>
            <pc:sldMk cId="454112279" sldId="259"/>
            <ac:spMk id="2" creationId="{DD0E9063-F70F-3146-77BA-3C22060AE964}"/>
          </ac:spMkLst>
        </pc:spChg>
        <pc:spChg chg="mod">
          <ac:chgData name="Sarah de Vries" userId="a0f2cbd8-7d68-423d-af5b-f41cfa7a526c" providerId="ADAL" clId="{322F8664-873A-4313-B610-5296AD15540A}" dt="2025-09-24T13:28:34.261" v="183" actId="20577"/>
          <ac:spMkLst>
            <pc:docMk/>
            <pc:sldMk cId="454112279" sldId="259"/>
            <ac:spMk id="3" creationId="{43535BEF-6619-BDD6-0109-DE3E1D7E8173}"/>
          </ac:spMkLst>
        </pc:spChg>
        <pc:picChg chg="add mod">
          <ac:chgData name="Sarah de Vries" userId="a0f2cbd8-7d68-423d-af5b-f41cfa7a526c" providerId="ADAL" clId="{322F8664-873A-4313-B610-5296AD15540A}" dt="2025-09-24T14:46:02.967" v="1999"/>
          <ac:picMkLst>
            <pc:docMk/>
            <pc:sldMk cId="454112279" sldId="259"/>
            <ac:picMk id="4" creationId="{77DCBDFD-DFEA-3216-B4BA-551FFD9FA227}"/>
          </ac:picMkLst>
        </pc:picChg>
      </pc:sldChg>
      <pc:sldChg chg="addSp modSp new mod">
        <pc:chgData name="Sarah de Vries" userId="a0f2cbd8-7d68-423d-af5b-f41cfa7a526c" providerId="ADAL" clId="{322F8664-873A-4313-B610-5296AD15540A}" dt="2025-09-24T14:46:05.166" v="2000"/>
        <pc:sldMkLst>
          <pc:docMk/>
          <pc:sldMk cId="1543760107" sldId="260"/>
        </pc:sldMkLst>
        <pc:spChg chg="mod">
          <ac:chgData name="Sarah de Vries" userId="a0f2cbd8-7d68-423d-af5b-f41cfa7a526c" providerId="ADAL" clId="{322F8664-873A-4313-B610-5296AD15540A}" dt="2025-09-24T13:29:29.453" v="192" actId="255"/>
          <ac:spMkLst>
            <pc:docMk/>
            <pc:sldMk cId="1543760107" sldId="260"/>
            <ac:spMk id="2" creationId="{EA18EAAF-3836-F3A7-14A9-55843F89FE4E}"/>
          </ac:spMkLst>
        </pc:spChg>
        <pc:spChg chg="mod">
          <ac:chgData name="Sarah de Vries" userId="a0f2cbd8-7d68-423d-af5b-f41cfa7a526c" providerId="ADAL" clId="{322F8664-873A-4313-B610-5296AD15540A}" dt="2025-09-24T13:29:35.375" v="196" actId="27636"/>
          <ac:spMkLst>
            <pc:docMk/>
            <pc:sldMk cId="1543760107" sldId="260"/>
            <ac:spMk id="3" creationId="{6015FE82-4AFD-D0A9-E52E-ED0466104E98}"/>
          </ac:spMkLst>
        </pc:spChg>
        <pc:spChg chg="add mod">
          <ac:chgData name="Sarah de Vries" userId="a0f2cbd8-7d68-423d-af5b-f41cfa7a526c" providerId="ADAL" clId="{322F8664-873A-4313-B610-5296AD15540A}" dt="2025-09-24T13:31:04.130" v="207" actId="20577"/>
          <ac:spMkLst>
            <pc:docMk/>
            <pc:sldMk cId="1543760107" sldId="260"/>
            <ac:spMk id="5" creationId="{F07933AC-2346-1BE6-AAA8-0DD449526B38}"/>
          </ac:spMkLst>
        </pc:spChg>
        <pc:picChg chg="add mod">
          <ac:chgData name="Sarah de Vries" userId="a0f2cbd8-7d68-423d-af5b-f41cfa7a526c" providerId="ADAL" clId="{322F8664-873A-4313-B610-5296AD15540A}" dt="2025-09-24T14:46:05.166" v="2000"/>
          <ac:picMkLst>
            <pc:docMk/>
            <pc:sldMk cId="1543760107" sldId="260"/>
            <ac:picMk id="6" creationId="{05CCB438-54AE-91C1-0687-E4C3821B69E8}"/>
          </ac:picMkLst>
        </pc:picChg>
      </pc:sldChg>
      <pc:sldChg chg="addSp delSp modSp new mod">
        <pc:chgData name="Sarah de Vries" userId="a0f2cbd8-7d68-423d-af5b-f41cfa7a526c" providerId="ADAL" clId="{322F8664-873A-4313-B610-5296AD15540A}" dt="2025-09-24T14:46:06.994" v="2001"/>
        <pc:sldMkLst>
          <pc:docMk/>
          <pc:sldMk cId="782063883" sldId="261"/>
        </pc:sldMkLst>
        <pc:spChg chg="mod">
          <ac:chgData name="Sarah de Vries" userId="a0f2cbd8-7d68-423d-af5b-f41cfa7a526c" providerId="ADAL" clId="{322F8664-873A-4313-B610-5296AD15540A}" dt="2025-09-24T13:41:25.541" v="433" actId="20577"/>
          <ac:spMkLst>
            <pc:docMk/>
            <pc:sldMk cId="782063883" sldId="261"/>
            <ac:spMk id="2" creationId="{6B9146EF-76E8-21FF-D536-D2C5E0AA5ACC}"/>
          </ac:spMkLst>
        </pc:spChg>
        <pc:spChg chg="del mod">
          <ac:chgData name="Sarah de Vries" userId="a0f2cbd8-7d68-423d-af5b-f41cfa7a526c" providerId="ADAL" clId="{322F8664-873A-4313-B610-5296AD15540A}" dt="2025-09-24T13:32:03.305" v="233" actId="478"/>
          <ac:spMkLst>
            <pc:docMk/>
            <pc:sldMk cId="782063883" sldId="261"/>
            <ac:spMk id="3" creationId="{3D23558F-31AE-3C7F-E538-8662A1BF327C}"/>
          </ac:spMkLst>
        </pc:spChg>
        <pc:spChg chg="add del mod">
          <ac:chgData name="Sarah de Vries" userId="a0f2cbd8-7d68-423d-af5b-f41cfa7a526c" providerId="ADAL" clId="{322F8664-873A-4313-B610-5296AD15540A}" dt="2025-09-24T13:32:05.525" v="234" actId="478"/>
          <ac:spMkLst>
            <pc:docMk/>
            <pc:sldMk cId="782063883" sldId="261"/>
            <ac:spMk id="5" creationId="{431ADCA8-B26D-7E12-705A-06A08EC60872}"/>
          </ac:spMkLst>
        </pc:spChg>
        <pc:spChg chg="add mod">
          <ac:chgData name="Sarah de Vries" userId="a0f2cbd8-7d68-423d-af5b-f41cfa7a526c" providerId="ADAL" clId="{322F8664-873A-4313-B610-5296AD15540A}" dt="2025-09-24T13:40:19.645" v="338" actId="20577"/>
          <ac:spMkLst>
            <pc:docMk/>
            <pc:sldMk cId="782063883" sldId="261"/>
            <ac:spMk id="7" creationId="{11C3D259-2843-3BF4-C368-A0AF6DC2C8A6}"/>
          </ac:spMkLst>
        </pc:spChg>
        <pc:spChg chg="add mod">
          <ac:chgData name="Sarah de Vries" userId="a0f2cbd8-7d68-423d-af5b-f41cfa7a526c" providerId="ADAL" clId="{322F8664-873A-4313-B610-5296AD15540A}" dt="2025-09-24T13:40:49.099" v="367" actId="1076"/>
          <ac:spMkLst>
            <pc:docMk/>
            <pc:sldMk cId="782063883" sldId="261"/>
            <ac:spMk id="9" creationId="{BFD51EA8-C96B-872E-D991-50DBCF9B9263}"/>
          </ac:spMkLst>
        </pc:spChg>
        <pc:spChg chg="add mod">
          <ac:chgData name="Sarah de Vries" userId="a0f2cbd8-7d68-423d-af5b-f41cfa7a526c" providerId="ADAL" clId="{322F8664-873A-4313-B610-5296AD15540A}" dt="2025-09-24T13:37:55.900" v="302" actId="1076"/>
          <ac:spMkLst>
            <pc:docMk/>
            <pc:sldMk cId="782063883" sldId="261"/>
            <ac:spMk id="11" creationId="{F4BB8CCF-5938-6A28-2C08-CF05B331901B}"/>
          </ac:spMkLst>
        </pc:spChg>
        <pc:spChg chg="add mod">
          <ac:chgData name="Sarah de Vries" userId="a0f2cbd8-7d68-423d-af5b-f41cfa7a526c" providerId="ADAL" clId="{322F8664-873A-4313-B610-5296AD15540A}" dt="2025-09-24T13:37:51.846" v="301" actId="1076"/>
          <ac:spMkLst>
            <pc:docMk/>
            <pc:sldMk cId="782063883" sldId="261"/>
            <ac:spMk id="13" creationId="{BA7C7BE1-C44E-28D2-433E-B0888422E2A4}"/>
          </ac:spMkLst>
        </pc:spChg>
        <pc:picChg chg="add mod">
          <ac:chgData name="Sarah de Vries" userId="a0f2cbd8-7d68-423d-af5b-f41cfa7a526c" providerId="ADAL" clId="{322F8664-873A-4313-B610-5296AD15540A}" dt="2025-09-24T14:46:06.994" v="2001"/>
          <ac:picMkLst>
            <pc:docMk/>
            <pc:sldMk cId="782063883" sldId="261"/>
            <ac:picMk id="14" creationId="{84F7D32F-0060-2D41-EBD4-9F91D71CB1F9}"/>
          </ac:picMkLst>
        </pc:picChg>
      </pc:sldChg>
      <pc:sldChg chg="addSp delSp modSp new mod">
        <pc:chgData name="Sarah de Vries" userId="a0f2cbd8-7d68-423d-af5b-f41cfa7a526c" providerId="ADAL" clId="{322F8664-873A-4313-B610-5296AD15540A}" dt="2025-09-24T14:46:08.773" v="2002"/>
        <pc:sldMkLst>
          <pc:docMk/>
          <pc:sldMk cId="127077750" sldId="262"/>
        </pc:sldMkLst>
        <pc:spChg chg="mod">
          <ac:chgData name="Sarah de Vries" userId="a0f2cbd8-7d68-423d-af5b-f41cfa7a526c" providerId="ADAL" clId="{322F8664-873A-4313-B610-5296AD15540A}" dt="2025-09-24T14:08:05.738" v="650" actId="20577"/>
          <ac:spMkLst>
            <pc:docMk/>
            <pc:sldMk cId="127077750" sldId="262"/>
            <ac:spMk id="2" creationId="{505F747A-164A-1A1F-7DFD-3CF659EBAA28}"/>
          </ac:spMkLst>
        </pc:spChg>
        <pc:spChg chg="del mod">
          <ac:chgData name="Sarah de Vries" userId="a0f2cbd8-7d68-423d-af5b-f41cfa7a526c" providerId="ADAL" clId="{322F8664-873A-4313-B610-5296AD15540A}" dt="2025-09-24T13:59:22.605" v="453" actId="478"/>
          <ac:spMkLst>
            <pc:docMk/>
            <pc:sldMk cId="127077750" sldId="262"/>
            <ac:spMk id="3" creationId="{83ED157C-7886-23D5-DC2E-67C5871AA595}"/>
          </ac:spMkLst>
        </pc:spChg>
        <pc:spChg chg="add del mod">
          <ac:chgData name="Sarah de Vries" userId="a0f2cbd8-7d68-423d-af5b-f41cfa7a526c" providerId="ADAL" clId="{322F8664-873A-4313-B610-5296AD15540A}" dt="2025-09-24T13:59:24.375" v="454" actId="478"/>
          <ac:spMkLst>
            <pc:docMk/>
            <pc:sldMk cId="127077750" sldId="262"/>
            <ac:spMk id="5" creationId="{C3992A40-D76E-4FEE-BA6B-74C7D3268ECC}"/>
          </ac:spMkLst>
        </pc:spChg>
        <pc:spChg chg="add mod">
          <ac:chgData name="Sarah de Vries" userId="a0f2cbd8-7d68-423d-af5b-f41cfa7a526c" providerId="ADAL" clId="{322F8664-873A-4313-B610-5296AD15540A}" dt="2025-09-24T14:01:38.992" v="492" actId="20577"/>
          <ac:spMkLst>
            <pc:docMk/>
            <pc:sldMk cId="127077750" sldId="262"/>
            <ac:spMk id="7" creationId="{47D1037D-54FF-C227-0CB3-D154F4F2FFF5}"/>
          </ac:spMkLst>
        </pc:spChg>
        <pc:spChg chg="add mod">
          <ac:chgData name="Sarah de Vries" userId="a0f2cbd8-7d68-423d-af5b-f41cfa7a526c" providerId="ADAL" clId="{322F8664-873A-4313-B610-5296AD15540A}" dt="2025-09-24T14:04:28.588" v="526" actId="20577"/>
          <ac:spMkLst>
            <pc:docMk/>
            <pc:sldMk cId="127077750" sldId="262"/>
            <ac:spMk id="9" creationId="{7F20B92B-E577-0BA2-3B01-1D14F7971ADD}"/>
          </ac:spMkLst>
        </pc:spChg>
        <pc:spChg chg="add mod">
          <ac:chgData name="Sarah de Vries" userId="a0f2cbd8-7d68-423d-af5b-f41cfa7a526c" providerId="ADAL" clId="{322F8664-873A-4313-B610-5296AD15540A}" dt="2025-09-24T14:03:59.630" v="522" actId="14100"/>
          <ac:spMkLst>
            <pc:docMk/>
            <pc:sldMk cId="127077750" sldId="262"/>
            <ac:spMk id="11" creationId="{3ED96430-9166-F1DB-5229-BD5B35B958C6}"/>
          </ac:spMkLst>
        </pc:spChg>
        <pc:spChg chg="add mod">
          <ac:chgData name="Sarah de Vries" userId="a0f2cbd8-7d68-423d-af5b-f41cfa7a526c" providerId="ADAL" clId="{322F8664-873A-4313-B610-5296AD15540A}" dt="2025-09-24T14:04:06.226" v="523" actId="1076"/>
          <ac:spMkLst>
            <pc:docMk/>
            <pc:sldMk cId="127077750" sldId="262"/>
            <ac:spMk id="13" creationId="{9E8587B0-7544-0101-246D-005E41EB4CDF}"/>
          </ac:spMkLst>
        </pc:spChg>
        <pc:picChg chg="add mod">
          <ac:chgData name="Sarah de Vries" userId="a0f2cbd8-7d68-423d-af5b-f41cfa7a526c" providerId="ADAL" clId="{322F8664-873A-4313-B610-5296AD15540A}" dt="2025-09-24T14:46:08.773" v="2002"/>
          <ac:picMkLst>
            <pc:docMk/>
            <pc:sldMk cId="127077750" sldId="262"/>
            <ac:picMk id="14" creationId="{5E486AD2-3FA9-FB68-DF45-BD253CBFC7D8}"/>
          </ac:picMkLst>
        </pc:picChg>
      </pc:sldChg>
      <pc:sldChg chg="addSp delSp modSp new mod">
        <pc:chgData name="Sarah de Vries" userId="a0f2cbd8-7d68-423d-af5b-f41cfa7a526c" providerId="ADAL" clId="{322F8664-873A-4313-B610-5296AD15540A}" dt="2025-09-24T14:49:19.520" v="2099" actId="255"/>
        <pc:sldMkLst>
          <pc:docMk/>
          <pc:sldMk cId="867914645" sldId="263"/>
        </pc:sldMkLst>
        <pc:spChg chg="mod">
          <ac:chgData name="Sarah de Vries" userId="a0f2cbd8-7d68-423d-af5b-f41cfa7a526c" providerId="ADAL" clId="{322F8664-873A-4313-B610-5296AD15540A}" dt="2025-09-24T14:49:01.366" v="2096" actId="5793"/>
          <ac:spMkLst>
            <pc:docMk/>
            <pc:sldMk cId="867914645" sldId="263"/>
            <ac:spMk id="2" creationId="{C56B5C3B-A8DC-5FFE-18CA-7DE766DEF6A4}"/>
          </ac:spMkLst>
        </pc:spChg>
        <pc:spChg chg="del">
          <ac:chgData name="Sarah de Vries" userId="a0f2cbd8-7d68-423d-af5b-f41cfa7a526c" providerId="ADAL" clId="{322F8664-873A-4313-B610-5296AD15540A}" dt="2025-09-24T14:05:38.805" v="546" actId="478"/>
          <ac:spMkLst>
            <pc:docMk/>
            <pc:sldMk cId="867914645" sldId="263"/>
            <ac:spMk id="3" creationId="{02536F65-AA1F-6CD9-C54C-9B17C8FA513F}"/>
          </ac:spMkLst>
        </pc:spChg>
        <pc:spChg chg="add del mod">
          <ac:chgData name="Sarah de Vries" userId="a0f2cbd8-7d68-423d-af5b-f41cfa7a526c" providerId="ADAL" clId="{322F8664-873A-4313-B610-5296AD15540A}" dt="2025-09-24T14:05:43.927" v="548" actId="478"/>
          <ac:spMkLst>
            <pc:docMk/>
            <pc:sldMk cId="867914645" sldId="263"/>
            <ac:spMk id="5" creationId="{1EBE48FF-5233-EE47-FE6D-E15124B145A5}"/>
          </ac:spMkLst>
        </pc:spChg>
        <pc:graphicFrameChg chg="add del mod">
          <ac:chgData name="Sarah de Vries" userId="a0f2cbd8-7d68-423d-af5b-f41cfa7a526c" providerId="ADAL" clId="{322F8664-873A-4313-B610-5296AD15540A}" dt="2025-09-24T14:05:43.927" v="548" actId="478"/>
          <ac:graphicFrameMkLst>
            <pc:docMk/>
            <pc:sldMk cId="867914645" sldId="263"/>
            <ac:graphicFrameMk id="4" creationId="{69EEE750-C93E-8C72-F555-41B0E77E0D53}"/>
          </ac:graphicFrameMkLst>
        </pc:graphicFrameChg>
        <pc:graphicFrameChg chg="add mod modGraphic">
          <ac:chgData name="Sarah de Vries" userId="a0f2cbd8-7d68-423d-af5b-f41cfa7a526c" providerId="ADAL" clId="{322F8664-873A-4313-B610-5296AD15540A}" dt="2025-09-24T14:49:19.520" v="2099" actId="255"/>
          <ac:graphicFrameMkLst>
            <pc:docMk/>
            <pc:sldMk cId="867914645" sldId="263"/>
            <ac:graphicFrameMk id="6" creationId="{587A067C-6808-BD8A-0A65-48652FF1B562}"/>
          </ac:graphicFrameMkLst>
        </pc:graphicFrameChg>
        <pc:picChg chg="add mod">
          <ac:chgData name="Sarah de Vries" userId="a0f2cbd8-7d68-423d-af5b-f41cfa7a526c" providerId="ADAL" clId="{322F8664-873A-4313-B610-5296AD15540A}" dt="2025-09-24T14:46:11.188" v="2003"/>
          <ac:picMkLst>
            <pc:docMk/>
            <pc:sldMk cId="867914645" sldId="263"/>
            <ac:picMk id="7" creationId="{50EB359E-16C6-5881-BFA1-F5175C40984D}"/>
          </ac:picMkLst>
        </pc:picChg>
      </pc:sldChg>
      <pc:sldChg chg="addSp delSp modSp new del mod ord setBg addAnim setClrOvrMap">
        <pc:chgData name="Sarah de Vries" userId="a0f2cbd8-7d68-423d-af5b-f41cfa7a526c" providerId="ADAL" clId="{322F8664-873A-4313-B610-5296AD15540A}" dt="2025-09-24T14:26:31.314" v="1260" actId="47"/>
        <pc:sldMkLst>
          <pc:docMk/>
          <pc:sldMk cId="531524291" sldId="264"/>
        </pc:sldMkLst>
        <pc:spChg chg="add del mod ord">
          <ac:chgData name="Sarah de Vries" userId="a0f2cbd8-7d68-423d-af5b-f41cfa7a526c" providerId="ADAL" clId="{322F8664-873A-4313-B610-5296AD15540A}" dt="2025-09-24T14:20:59.583" v="1156" actId="26606"/>
          <ac:spMkLst>
            <pc:docMk/>
            <pc:sldMk cId="531524291" sldId="264"/>
            <ac:spMk id="2" creationId="{B857AC70-EB4A-7947-BCDB-126BEB4B58A0}"/>
          </ac:spMkLst>
        </pc:spChg>
        <pc:spChg chg="add del">
          <ac:chgData name="Sarah de Vries" userId="a0f2cbd8-7d68-423d-af5b-f41cfa7a526c" providerId="ADAL" clId="{322F8664-873A-4313-B610-5296AD15540A}" dt="2025-09-24T14:19:20.913" v="1146" actId="478"/>
          <ac:spMkLst>
            <pc:docMk/>
            <pc:sldMk cId="531524291" sldId="264"/>
            <ac:spMk id="3" creationId="{23D3158C-A6C6-F3C8-D3AE-BB208D048A8E}"/>
          </ac:spMkLst>
        </pc:spChg>
        <pc:spChg chg="add">
          <ac:chgData name="Sarah de Vries" userId="a0f2cbd8-7d68-423d-af5b-f41cfa7a526c" providerId="ADAL" clId="{322F8664-873A-4313-B610-5296AD15540A}" dt="2025-09-24T14:20:59.583" v="1156" actId="26606"/>
          <ac:spMkLst>
            <pc:docMk/>
            <pc:sldMk cId="531524291" sldId="264"/>
            <ac:spMk id="14" creationId="{33E93247-6229-44AB-A550-739E971E690B}"/>
          </ac:spMkLst>
        </pc:spChg>
        <pc:spChg chg="add">
          <ac:chgData name="Sarah de Vries" userId="a0f2cbd8-7d68-423d-af5b-f41cfa7a526c" providerId="ADAL" clId="{322F8664-873A-4313-B610-5296AD15540A}" dt="2025-09-24T14:20:59.583" v="1156" actId="26606"/>
          <ac:spMkLst>
            <pc:docMk/>
            <pc:sldMk cId="531524291" sldId="264"/>
            <ac:spMk id="16" creationId="{D21F66AB-6D67-4C86-A415-0B6E4EEC5ABA}"/>
          </ac:spMkLst>
        </pc:spChg>
        <pc:picChg chg="add mod">
          <ac:chgData name="Sarah de Vries" userId="a0f2cbd8-7d68-423d-af5b-f41cfa7a526c" providerId="ADAL" clId="{322F8664-873A-4313-B610-5296AD15540A}" dt="2025-09-24T14:20:59.583" v="1156" actId="26606"/>
          <ac:picMkLst>
            <pc:docMk/>
            <pc:sldMk cId="531524291" sldId="264"/>
            <ac:picMk id="5" creationId="{B73CE2DC-E77C-DDF6-CF26-AE7D40D10796}"/>
          </ac:picMkLst>
        </pc:picChg>
        <pc:cxnChg chg="add">
          <ac:chgData name="Sarah de Vries" userId="a0f2cbd8-7d68-423d-af5b-f41cfa7a526c" providerId="ADAL" clId="{322F8664-873A-4313-B610-5296AD15540A}" dt="2025-09-24T14:20:59.583" v="1156" actId="26606"/>
          <ac:cxnSpMkLst>
            <pc:docMk/>
            <pc:sldMk cId="531524291" sldId="264"/>
            <ac:cxnSpMk id="10" creationId="{F64F9B95-9045-48D2-B9F3-2927E98F54AA}"/>
          </ac:cxnSpMkLst>
        </pc:cxnChg>
        <pc:cxnChg chg="add">
          <ac:chgData name="Sarah de Vries" userId="a0f2cbd8-7d68-423d-af5b-f41cfa7a526c" providerId="ADAL" clId="{322F8664-873A-4313-B610-5296AD15540A}" dt="2025-09-24T14:20:59.583" v="1156" actId="26606"/>
          <ac:cxnSpMkLst>
            <pc:docMk/>
            <pc:sldMk cId="531524291" sldId="264"/>
            <ac:cxnSpMk id="12" creationId="{085AA86F-6A4D-4BCB-A045-D992CDC2959B}"/>
          </ac:cxnSpMkLst>
        </pc:cxnChg>
        <pc:cxnChg chg="add">
          <ac:chgData name="Sarah de Vries" userId="a0f2cbd8-7d68-423d-af5b-f41cfa7a526c" providerId="ADAL" clId="{322F8664-873A-4313-B610-5296AD15540A}" dt="2025-09-24T14:20:59.583" v="1156" actId="26606"/>
          <ac:cxnSpMkLst>
            <pc:docMk/>
            <pc:sldMk cId="531524291" sldId="264"/>
            <ac:cxnSpMk id="18" creationId="{0B66F5E1-B07D-4718-F4B4-5FCE4B7E8F44}"/>
          </ac:cxnSpMkLst>
        </pc:cxnChg>
      </pc:sldChg>
      <pc:sldChg chg="addSp delSp modSp new del mod setBg">
        <pc:chgData name="Sarah de Vries" userId="a0f2cbd8-7d68-423d-af5b-f41cfa7a526c" providerId="ADAL" clId="{322F8664-873A-4313-B610-5296AD15540A}" dt="2025-09-24T14:18:29.299" v="1127" actId="47"/>
        <pc:sldMkLst>
          <pc:docMk/>
          <pc:sldMk cId="1637303036" sldId="264"/>
        </pc:sldMkLst>
        <pc:spChg chg="add del mod">
          <ac:chgData name="Sarah de Vries" userId="a0f2cbd8-7d68-423d-af5b-f41cfa7a526c" providerId="ADAL" clId="{322F8664-873A-4313-B610-5296AD15540A}" dt="2025-09-24T14:18:16.329" v="1124" actId="478"/>
          <ac:spMkLst>
            <pc:docMk/>
            <pc:sldMk cId="1637303036" sldId="264"/>
            <ac:spMk id="2" creationId="{1B05D6C1-B5C1-60C7-3500-931F465E83F7}"/>
          </ac:spMkLst>
        </pc:spChg>
        <pc:spChg chg="del">
          <ac:chgData name="Sarah de Vries" userId="a0f2cbd8-7d68-423d-af5b-f41cfa7a526c" providerId="ADAL" clId="{322F8664-873A-4313-B610-5296AD15540A}" dt="2025-09-24T14:16:22.998" v="1113"/>
          <ac:spMkLst>
            <pc:docMk/>
            <pc:sldMk cId="1637303036" sldId="264"/>
            <ac:spMk id="3" creationId="{3C487A56-3F12-DBBC-E9D7-B8B063DA0F70}"/>
          </ac:spMkLst>
        </pc:spChg>
        <pc:spChg chg="add del mod">
          <ac:chgData name="Sarah de Vries" userId="a0f2cbd8-7d68-423d-af5b-f41cfa7a526c" providerId="ADAL" clId="{322F8664-873A-4313-B610-5296AD15540A}" dt="2025-09-24T14:17:46.106" v="1117"/>
          <ac:spMkLst>
            <pc:docMk/>
            <pc:sldMk cId="1637303036" sldId="264"/>
            <ac:spMk id="7" creationId="{40A292EB-21BA-9250-D38F-5C873B163266}"/>
          </ac:spMkLst>
        </pc:spChg>
        <pc:spChg chg="add del mod">
          <ac:chgData name="Sarah de Vries" userId="a0f2cbd8-7d68-423d-af5b-f41cfa7a526c" providerId="ADAL" clId="{322F8664-873A-4313-B610-5296AD15540A}" dt="2025-09-24T14:17:59.292" v="1122" actId="478"/>
          <ac:spMkLst>
            <pc:docMk/>
            <pc:sldMk cId="1637303036" sldId="264"/>
            <ac:spMk id="11" creationId="{258B7DC1-C1D6-31BE-E010-5DE33D4E6D5B}"/>
          </ac:spMkLst>
        </pc:spChg>
        <pc:spChg chg="add del">
          <ac:chgData name="Sarah de Vries" userId="a0f2cbd8-7d68-423d-af5b-f41cfa7a526c" providerId="ADAL" clId="{322F8664-873A-4313-B610-5296AD15540A}" dt="2025-09-24T14:18:02.665" v="1123" actId="478"/>
          <ac:spMkLst>
            <pc:docMk/>
            <pc:sldMk cId="1637303036" sldId="264"/>
            <ac:spMk id="13" creationId="{550714EB-72BD-C1AE-6D39-96F3A1F376A0}"/>
          </ac:spMkLst>
        </pc:spChg>
        <pc:spChg chg="add del mod">
          <ac:chgData name="Sarah de Vries" userId="a0f2cbd8-7d68-423d-af5b-f41cfa7a526c" providerId="ADAL" clId="{322F8664-873A-4313-B610-5296AD15540A}" dt="2025-09-24T14:18:18.708" v="1125" actId="478"/>
          <ac:spMkLst>
            <pc:docMk/>
            <pc:sldMk cId="1637303036" sldId="264"/>
            <ac:spMk id="14" creationId="{CCB991E2-5936-CDFA-9D23-7AB14767277A}"/>
          </ac:spMkLst>
        </pc:spChg>
        <pc:spChg chg="add del">
          <ac:chgData name="Sarah de Vries" userId="a0f2cbd8-7d68-423d-af5b-f41cfa7a526c" providerId="ADAL" clId="{322F8664-873A-4313-B610-5296AD15540A}" dt="2025-09-24T14:18:21.778" v="1126" actId="26606"/>
          <ac:spMkLst>
            <pc:docMk/>
            <pc:sldMk cId="1637303036" sldId="264"/>
            <ac:spMk id="16" creationId="{E49D7415-2F11-44C2-B6AA-13A25B6814B9}"/>
          </ac:spMkLst>
        </pc:spChg>
        <pc:spChg chg="add">
          <ac:chgData name="Sarah de Vries" userId="a0f2cbd8-7d68-423d-af5b-f41cfa7a526c" providerId="ADAL" clId="{322F8664-873A-4313-B610-5296AD15540A}" dt="2025-09-24T14:18:21.778" v="1126" actId="26606"/>
          <ac:spMkLst>
            <pc:docMk/>
            <pc:sldMk cId="1637303036" sldId="264"/>
            <ac:spMk id="29" creationId="{479833C7-FDE4-4657-B0B1-32BE833C2489}"/>
          </ac:spMkLst>
        </pc:spChg>
        <pc:spChg chg="add">
          <ac:chgData name="Sarah de Vries" userId="a0f2cbd8-7d68-423d-af5b-f41cfa7a526c" providerId="ADAL" clId="{322F8664-873A-4313-B610-5296AD15540A}" dt="2025-09-24T14:18:21.778" v="1126" actId="26606"/>
          <ac:spMkLst>
            <pc:docMk/>
            <pc:sldMk cId="1637303036" sldId="264"/>
            <ac:spMk id="31" creationId="{0ABE7C0B-A2D9-4202-A524-532DA2E2D582}"/>
          </ac:spMkLst>
        </pc:spChg>
        <pc:picChg chg="add del mod">
          <ac:chgData name="Sarah de Vries" userId="a0f2cbd8-7d68-423d-af5b-f41cfa7a526c" providerId="ADAL" clId="{322F8664-873A-4313-B610-5296AD15540A}" dt="2025-09-24T14:16:29.900" v="1116" actId="478"/>
          <ac:picMkLst>
            <pc:docMk/>
            <pc:sldMk cId="1637303036" sldId="264"/>
            <ac:picMk id="5" creationId="{5630E683-BB7F-1620-49E1-B933C595613B}"/>
          </ac:picMkLst>
        </pc:picChg>
        <pc:picChg chg="add mod">
          <ac:chgData name="Sarah de Vries" userId="a0f2cbd8-7d68-423d-af5b-f41cfa7a526c" providerId="ADAL" clId="{322F8664-873A-4313-B610-5296AD15540A}" dt="2025-09-24T14:18:21.778" v="1126" actId="26606"/>
          <ac:picMkLst>
            <pc:docMk/>
            <pc:sldMk cId="1637303036" sldId="264"/>
            <ac:picMk id="9" creationId="{C7C7A90E-97E8-D0B8-6651-F2F6A0645D57}"/>
          </ac:picMkLst>
        </pc:picChg>
        <pc:picChg chg="add del mod">
          <ac:chgData name="Sarah de Vries" userId="a0f2cbd8-7d68-423d-af5b-f41cfa7a526c" providerId="ADAL" clId="{322F8664-873A-4313-B610-5296AD15540A}" dt="2025-09-24T14:15:21.112" v="1112" actId="478"/>
          <ac:picMkLst>
            <pc:docMk/>
            <pc:sldMk cId="1637303036" sldId="264"/>
            <ac:picMk id="3074" creationId="{DC211501-45BE-F317-70C5-F40FD879AD69}"/>
          </ac:picMkLst>
        </pc:picChg>
        <pc:cxnChg chg="add del">
          <ac:chgData name="Sarah de Vries" userId="a0f2cbd8-7d68-423d-af5b-f41cfa7a526c" providerId="ADAL" clId="{322F8664-873A-4313-B610-5296AD15540A}" dt="2025-09-24T14:18:21.778" v="1126" actId="26606"/>
          <ac:cxnSpMkLst>
            <pc:docMk/>
            <pc:sldMk cId="1637303036" sldId="264"/>
            <ac:cxnSpMk id="18" creationId="{511FC409-B3C2-4F68-865C-C5333D6F2710}"/>
          </ac:cxnSpMkLst>
        </pc:cxnChg>
        <pc:cxnChg chg="add del">
          <ac:chgData name="Sarah de Vries" userId="a0f2cbd8-7d68-423d-af5b-f41cfa7a526c" providerId="ADAL" clId="{322F8664-873A-4313-B610-5296AD15540A}" dt="2025-09-24T14:18:21.778" v="1126" actId="26606"/>
          <ac:cxnSpMkLst>
            <pc:docMk/>
            <pc:sldMk cId="1637303036" sldId="264"/>
            <ac:cxnSpMk id="20" creationId="{B810270D-76A7-44B3-9746-7EDF5788602E}"/>
          </ac:cxnSpMkLst>
        </pc:cxnChg>
        <pc:cxnChg chg="add">
          <ac:chgData name="Sarah de Vries" userId="a0f2cbd8-7d68-423d-af5b-f41cfa7a526c" providerId="ADAL" clId="{322F8664-873A-4313-B610-5296AD15540A}" dt="2025-09-24T14:18:21.778" v="1126" actId="26606"/>
          <ac:cxnSpMkLst>
            <pc:docMk/>
            <pc:sldMk cId="1637303036" sldId="264"/>
            <ac:cxnSpMk id="25" creationId="{F64F9B95-9045-48D2-B9F3-2927E98F54AA}"/>
          </ac:cxnSpMkLst>
        </pc:cxnChg>
        <pc:cxnChg chg="add">
          <ac:chgData name="Sarah de Vries" userId="a0f2cbd8-7d68-423d-af5b-f41cfa7a526c" providerId="ADAL" clId="{322F8664-873A-4313-B610-5296AD15540A}" dt="2025-09-24T14:18:21.778" v="1126" actId="26606"/>
          <ac:cxnSpMkLst>
            <pc:docMk/>
            <pc:sldMk cId="1637303036" sldId="264"/>
            <ac:cxnSpMk id="27" creationId="{085AA86F-6A4D-4BCB-A045-D992CDC2959B}"/>
          </ac:cxnSpMkLst>
        </pc:cxnChg>
      </pc:sldChg>
      <pc:sldChg chg="addSp delSp modSp new del mod setBg addAnim setClrOvrMap">
        <pc:chgData name="Sarah de Vries" userId="a0f2cbd8-7d68-423d-af5b-f41cfa7a526c" providerId="ADAL" clId="{322F8664-873A-4313-B610-5296AD15540A}" dt="2025-09-24T14:19:10.824" v="1140" actId="47"/>
        <pc:sldMkLst>
          <pc:docMk/>
          <pc:sldMk cId="2212625174" sldId="264"/>
        </pc:sldMkLst>
        <pc:spChg chg="mod">
          <ac:chgData name="Sarah de Vries" userId="a0f2cbd8-7d68-423d-af5b-f41cfa7a526c" providerId="ADAL" clId="{322F8664-873A-4313-B610-5296AD15540A}" dt="2025-09-24T14:19:07.580" v="1139" actId="26606"/>
          <ac:spMkLst>
            <pc:docMk/>
            <pc:sldMk cId="2212625174" sldId="264"/>
            <ac:spMk id="2" creationId="{6BB37A47-1F4D-9ACA-82B6-D9F020B9DD32}"/>
          </ac:spMkLst>
        </pc:spChg>
        <pc:spChg chg="del">
          <ac:chgData name="Sarah de Vries" userId="a0f2cbd8-7d68-423d-af5b-f41cfa7a526c" providerId="ADAL" clId="{322F8664-873A-4313-B610-5296AD15540A}" dt="2025-09-24T14:18:43.515" v="1135" actId="478"/>
          <ac:spMkLst>
            <pc:docMk/>
            <pc:sldMk cId="2212625174" sldId="264"/>
            <ac:spMk id="3" creationId="{459DC3F0-811C-8AB3-198E-4C9D4EA24AE7}"/>
          </ac:spMkLst>
        </pc:spChg>
        <pc:spChg chg="add del">
          <ac:chgData name="Sarah de Vries" userId="a0f2cbd8-7d68-423d-af5b-f41cfa7a526c" providerId="ADAL" clId="{322F8664-873A-4313-B610-5296AD15540A}" dt="2025-09-24T14:19:07.580" v="1139" actId="26606"/>
          <ac:spMkLst>
            <pc:docMk/>
            <pc:sldMk cId="2212625174" sldId="264"/>
            <ac:spMk id="12" creationId="{33E93247-6229-44AB-A550-739E971E690B}"/>
          </ac:spMkLst>
        </pc:spChg>
        <pc:spChg chg="add del">
          <ac:chgData name="Sarah de Vries" userId="a0f2cbd8-7d68-423d-af5b-f41cfa7a526c" providerId="ADAL" clId="{322F8664-873A-4313-B610-5296AD15540A}" dt="2025-09-24T14:19:07.580" v="1139" actId="26606"/>
          <ac:spMkLst>
            <pc:docMk/>
            <pc:sldMk cId="2212625174" sldId="264"/>
            <ac:spMk id="14" creationId="{D21F66AB-6D67-4C86-A415-0B6E4EEC5ABA}"/>
          </ac:spMkLst>
        </pc:spChg>
        <pc:spChg chg="add">
          <ac:chgData name="Sarah de Vries" userId="a0f2cbd8-7d68-423d-af5b-f41cfa7a526c" providerId="ADAL" clId="{322F8664-873A-4313-B610-5296AD15540A}" dt="2025-09-24T14:19:07.580" v="1139" actId="26606"/>
          <ac:spMkLst>
            <pc:docMk/>
            <pc:sldMk cId="2212625174" sldId="264"/>
            <ac:spMk id="26" creationId="{0EECA69B-4C2A-7F31-8019-E90DB3BD49CB}"/>
          </ac:spMkLst>
        </pc:spChg>
        <pc:spChg chg="add">
          <ac:chgData name="Sarah de Vries" userId="a0f2cbd8-7d68-423d-af5b-f41cfa7a526c" providerId="ADAL" clId="{322F8664-873A-4313-B610-5296AD15540A}" dt="2025-09-24T14:19:07.580" v="1139" actId="26606"/>
          <ac:spMkLst>
            <pc:docMk/>
            <pc:sldMk cId="2212625174" sldId="264"/>
            <ac:spMk id="28" creationId="{1103FDB8-D911-F8F8-F9EC-FB7FF543594C}"/>
          </ac:spMkLst>
        </pc:spChg>
        <pc:picChg chg="add del">
          <ac:chgData name="Sarah de Vries" userId="a0f2cbd8-7d68-423d-af5b-f41cfa7a526c" providerId="ADAL" clId="{322F8664-873A-4313-B610-5296AD15540A}" dt="2025-09-24T14:19:00.595" v="1138" actId="478"/>
          <ac:picMkLst>
            <pc:docMk/>
            <pc:sldMk cId="2212625174" sldId="264"/>
            <ac:picMk id="4" creationId="{C8ECAE09-718A-A59F-71FF-2A2DC6DB032E}"/>
          </ac:picMkLst>
        </pc:picChg>
        <pc:picChg chg="add">
          <ac:chgData name="Sarah de Vries" userId="a0f2cbd8-7d68-423d-af5b-f41cfa7a526c" providerId="ADAL" clId="{322F8664-873A-4313-B610-5296AD15540A}" dt="2025-09-24T14:19:07.580" v="1139" actId="26606"/>
          <ac:picMkLst>
            <pc:docMk/>
            <pc:sldMk cId="2212625174" sldId="264"/>
            <ac:picMk id="18" creationId="{54BEC49E-E0DC-FFF5-B5F2-DB9883C336FC}"/>
          </ac:picMkLst>
        </pc:picChg>
        <pc:cxnChg chg="add del">
          <ac:chgData name="Sarah de Vries" userId="a0f2cbd8-7d68-423d-af5b-f41cfa7a526c" providerId="ADAL" clId="{322F8664-873A-4313-B610-5296AD15540A}" dt="2025-09-24T14:19:07.580" v="1139" actId="26606"/>
          <ac:cxnSpMkLst>
            <pc:docMk/>
            <pc:sldMk cId="2212625174" sldId="264"/>
            <ac:cxnSpMk id="8" creationId="{F64F9B95-9045-48D2-B9F3-2927E98F54AA}"/>
          </ac:cxnSpMkLst>
        </pc:cxnChg>
        <pc:cxnChg chg="add del">
          <ac:chgData name="Sarah de Vries" userId="a0f2cbd8-7d68-423d-af5b-f41cfa7a526c" providerId="ADAL" clId="{322F8664-873A-4313-B610-5296AD15540A}" dt="2025-09-24T14:19:07.580" v="1139" actId="26606"/>
          <ac:cxnSpMkLst>
            <pc:docMk/>
            <pc:sldMk cId="2212625174" sldId="264"/>
            <ac:cxnSpMk id="10" creationId="{085AA86F-6A4D-4BCB-A045-D992CDC2959B}"/>
          </ac:cxnSpMkLst>
        </pc:cxnChg>
        <pc:cxnChg chg="add">
          <ac:chgData name="Sarah de Vries" userId="a0f2cbd8-7d68-423d-af5b-f41cfa7a526c" providerId="ADAL" clId="{322F8664-873A-4313-B610-5296AD15540A}" dt="2025-09-24T14:18:50.429" v="1136" actId="26606"/>
          <ac:cxnSpMkLst>
            <pc:docMk/>
            <pc:sldMk cId="2212625174" sldId="264"/>
            <ac:cxnSpMk id="16" creationId="{0B66F5E1-B07D-4718-F4B4-5FCE4B7E8F44}"/>
          </ac:cxnSpMkLst>
        </pc:cxnChg>
        <pc:cxnChg chg="add">
          <ac:chgData name="Sarah de Vries" userId="a0f2cbd8-7d68-423d-af5b-f41cfa7a526c" providerId="ADAL" clId="{322F8664-873A-4313-B610-5296AD15540A}" dt="2025-09-24T14:19:07.580" v="1139" actId="26606"/>
          <ac:cxnSpMkLst>
            <pc:docMk/>
            <pc:sldMk cId="2212625174" sldId="264"/>
            <ac:cxnSpMk id="22" creationId="{F64F9B95-9045-48D2-B9F3-2927E98F54AA}"/>
          </ac:cxnSpMkLst>
        </pc:cxnChg>
        <pc:cxnChg chg="add">
          <ac:chgData name="Sarah de Vries" userId="a0f2cbd8-7d68-423d-af5b-f41cfa7a526c" providerId="ADAL" clId="{322F8664-873A-4313-B610-5296AD15540A}" dt="2025-09-24T14:19:07.580" v="1139" actId="26606"/>
          <ac:cxnSpMkLst>
            <pc:docMk/>
            <pc:sldMk cId="2212625174" sldId="264"/>
            <ac:cxnSpMk id="24" creationId="{085AA86F-6A4D-4BCB-A045-D992CDC2959B}"/>
          </ac:cxnSpMkLst>
        </pc:cxnChg>
      </pc:sldChg>
      <pc:sldChg chg="addSp delSp modSp new mod setBg">
        <pc:chgData name="Sarah de Vries" userId="a0f2cbd8-7d68-423d-af5b-f41cfa7a526c" providerId="ADAL" clId="{322F8664-873A-4313-B610-5296AD15540A}" dt="2025-09-24T14:26:21.713" v="1259" actId="26606"/>
        <pc:sldMkLst>
          <pc:docMk/>
          <pc:sldMk cId="1622463235" sldId="265"/>
        </pc:sldMkLst>
        <pc:spChg chg="del">
          <ac:chgData name="Sarah de Vries" userId="a0f2cbd8-7d68-423d-af5b-f41cfa7a526c" providerId="ADAL" clId="{322F8664-873A-4313-B610-5296AD15540A}" dt="2025-09-24T14:21:41.619" v="1161"/>
          <ac:spMkLst>
            <pc:docMk/>
            <pc:sldMk cId="1622463235" sldId="265"/>
            <ac:spMk id="2" creationId="{C0D4C90B-9962-1B77-0C7C-C0F6A7A63B4C}"/>
          </ac:spMkLst>
        </pc:spChg>
        <pc:spChg chg="mod ord">
          <ac:chgData name="Sarah de Vries" userId="a0f2cbd8-7d68-423d-af5b-f41cfa7a526c" providerId="ADAL" clId="{322F8664-873A-4313-B610-5296AD15540A}" dt="2025-09-24T14:26:21.713" v="1259" actId="26606"/>
          <ac:spMkLst>
            <pc:docMk/>
            <pc:sldMk cId="1622463235" sldId="265"/>
            <ac:spMk id="3" creationId="{D70C9F55-D29F-4E93-5470-C5D3D7AF3858}"/>
          </ac:spMkLst>
        </pc:spChg>
        <pc:spChg chg="add mod">
          <ac:chgData name="Sarah de Vries" userId="a0f2cbd8-7d68-423d-af5b-f41cfa7a526c" providerId="ADAL" clId="{322F8664-873A-4313-B610-5296AD15540A}" dt="2025-09-24T14:26:21.713" v="1259" actId="26606"/>
          <ac:spMkLst>
            <pc:docMk/>
            <pc:sldMk cId="1622463235" sldId="265"/>
            <ac:spMk id="4" creationId="{888CBBA3-EAAA-A545-998F-1BDA1257B0D9}"/>
          </ac:spMkLst>
        </pc:spChg>
        <pc:spChg chg="add del">
          <ac:chgData name="Sarah de Vries" userId="a0f2cbd8-7d68-423d-af5b-f41cfa7a526c" providerId="ADAL" clId="{322F8664-873A-4313-B610-5296AD15540A}" dt="2025-09-24T14:26:11.898" v="1256" actId="26606"/>
          <ac:spMkLst>
            <pc:docMk/>
            <pc:sldMk cId="1622463235" sldId="265"/>
            <ac:spMk id="6151" creationId="{E49D7415-2F11-44C2-B6AA-13A25B6814B9}"/>
          </ac:spMkLst>
        </pc:spChg>
        <pc:spChg chg="add del">
          <ac:chgData name="Sarah de Vries" userId="a0f2cbd8-7d68-423d-af5b-f41cfa7a526c" providerId="ADAL" clId="{322F8664-873A-4313-B610-5296AD15540A}" dt="2025-09-24T14:26:21.705" v="1258" actId="26606"/>
          <ac:spMkLst>
            <pc:docMk/>
            <pc:sldMk cId="1622463235" sldId="265"/>
            <ac:spMk id="6157" creationId="{E53615EE-C559-4E03-999B-5477F1626FE5}"/>
          </ac:spMkLst>
        </pc:spChg>
        <pc:spChg chg="add">
          <ac:chgData name="Sarah de Vries" userId="a0f2cbd8-7d68-423d-af5b-f41cfa7a526c" providerId="ADAL" clId="{322F8664-873A-4313-B610-5296AD15540A}" dt="2025-09-24T14:26:21.713" v="1259" actId="26606"/>
          <ac:spMkLst>
            <pc:docMk/>
            <pc:sldMk cId="1622463235" sldId="265"/>
            <ac:spMk id="6161" creationId="{5FEC7A34-539B-4949-BC75-F49D5FFC93A2}"/>
          </ac:spMkLst>
        </pc:spChg>
        <pc:picChg chg="add mod ord">
          <ac:chgData name="Sarah de Vries" userId="a0f2cbd8-7d68-423d-af5b-f41cfa7a526c" providerId="ADAL" clId="{322F8664-873A-4313-B610-5296AD15540A}" dt="2025-09-24T14:26:21.713" v="1259" actId="26606"/>
          <ac:picMkLst>
            <pc:docMk/>
            <pc:sldMk cId="1622463235" sldId="265"/>
            <ac:picMk id="5" creationId="{9B08A97E-79F6-AFEB-B846-2D2C31EA6B96}"/>
          </ac:picMkLst>
        </pc:picChg>
        <pc:picChg chg="add mod">
          <ac:chgData name="Sarah de Vries" userId="a0f2cbd8-7d68-423d-af5b-f41cfa7a526c" providerId="ADAL" clId="{322F8664-873A-4313-B610-5296AD15540A}" dt="2025-09-24T14:26:21.713" v="1259" actId="26606"/>
          <ac:picMkLst>
            <pc:docMk/>
            <pc:sldMk cId="1622463235" sldId="265"/>
            <ac:picMk id="6146" creationId="{76CA7A04-B220-E26E-3AF9-A1F04879A994}"/>
          </ac:picMkLst>
        </pc:picChg>
        <pc:cxnChg chg="add del">
          <ac:chgData name="Sarah de Vries" userId="a0f2cbd8-7d68-423d-af5b-f41cfa7a526c" providerId="ADAL" clId="{322F8664-873A-4313-B610-5296AD15540A}" dt="2025-09-24T14:26:11.898" v="1256" actId="26606"/>
          <ac:cxnSpMkLst>
            <pc:docMk/>
            <pc:sldMk cId="1622463235" sldId="265"/>
            <ac:cxnSpMk id="6153" creationId="{C19EF34C-5622-413F-9C9F-AC937E306E7B}"/>
          </ac:cxnSpMkLst>
        </pc:cxnChg>
        <pc:cxnChg chg="add del">
          <ac:chgData name="Sarah de Vries" userId="a0f2cbd8-7d68-423d-af5b-f41cfa7a526c" providerId="ADAL" clId="{322F8664-873A-4313-B610-5296AD15540A}" dt="2025-09-24T14:26:11.898" v="1256" actId="26606"/>
          <ac:cxnSpMkLst>
            <pc:docMk/>
            <pc:sldMk cId="1622463235" sldId="265"/>
            <ac:cxnSpMk id="6155" creationId="{28549954-3C0C-48B7-9BE6-9B32C39D0444}"/>
          </ac:cxnSpMkLst>
        </pc:cxnChg>
        <pc:cxnChg chg="add del">
          <ac:chgData name="Sarah de Vries" userId="a0f2cbd8-7d68-423d-af5b-f41cfa7a526c" providerId="ADAL" clId="{322F8664-873A-4313-B610-5296AD15540A}" dt="2025-09-24T14:26:21.705" v="1258" actId="26606"/>
          <ac:cxnSpMkLst>
            <pc:docMk/>
            <pc:sldMk cId="1622463235" sldId="265"/>
            <ac:cxnSpMk id="6158" creationId="{799A8EBD-049C-48E6-97ED-C9102D78FC79}"/>
          </ac:cxnSpMkLst>
        </pc:cxnChg>
        <pc:cxnChg chg="add del">
          <ac:chgData name="Sarah de Vries" userId="a0f2cbd8-7d68-423d-af5b-f41cfa7a526c" providerId="ADAL" clId="{322F8664-873A-4313-B610-5296AD15540A}" dt="2025-09-24T14:26:21.705" v="1258" actId="26606"/>
          <ac:cxnSpMkLst>
            <pc:docMk/>
            <pc:sldMk cId="1622463235" sldId="265"/>
            <ac:cxnSpMk id="6159" creationId="{07AB7C5C-C091-4C25-B1BD-93E2F6948C92}"/>
          </ac:cxnSpMkLst>
        </pc:cxnChg>
        <pc:cxnChg chg="add">
          <ac:chgData name="Sarah de Vries" userId="a0f2cbd8-7d68-423d-af5b-f41cfa7a526c" providerId="ADAL" clId="{322F8664-873A-4313-B610-5296AD15540A}" dt="2025-09-24T14:26:21.713" v="1259" actId="26606"/>
          <ac:cxnSpMkLst>
            <pc:docMk/>
            <pc:sldMk cId="1622463235" sldId="265"/>
            <ac:cxnSpMk id="6162" creationId="{CA4B2C18-146D-48F9-BB98-D4E4D70A5A79}"/>
          </ac:cxnSpMkLst>
        </pc:cxnChg>
        <pc:cxnChg chg="add">
          <ac:chgData name="Sarah de Vries" userId="a0f2cbd8-7d68-423d-af5b-f41cfa7a526c" providerId="ADAL" clId="{322F8664-873A-4313-B610-5296AD15540A}" dt="2025-09-24T14:26:21.713" v="1259" actId="26606"/>
          <ac:cxnSpMkLst>
            <pc:docMk/>
            <pc:sldMk cId="1622463235" sldId="265"/>
            <ac:cxnSpMk id="6163" creationId="{E51784B1-4DE1-43A3-95B9-A0EB6529F0B9}"/>
          </ac:cxnSpMkLst>
        </pc:cxnChg>
      </pc:sldChg>
      <pc:sldChg chg="addSp delSp modSp new del mod setBg">
        <pc:chgData name="Sarah de Vries" userId="a0f2cbd8-7d68-423d-af5b-f41cfa7a526c" providerId="ADAL" clId="{322F8664-873A-4313-B610-5296AD15540A}" dt="2025-09-24T14:24:37.117" v="1239" actId="47"/>
        <pc:sldMkLst>
          <pc:docMk/>
          <pc:sldMk cId="889730961" sldId="266"/>
        </pc:sldMkLst>
        <pc:spChg chg="add">
          <ac:chgData name="Sarah de Vries" userId="a0f2cbd8-7d68-423d-af5b-f41cfa7a526c" providerId="ADAL" clId="{322F8664-873A-4313-B610-5296AD15540A}" dt="2025-09-24T14:24:23.151" v="1237" actId="26606"/>
          <ac:spMkLst>
            <pc:docMk/>
            <pc:sldMk cId="889730961" sldId="266"/>
            <ac:spMk id="5127" creationId="{479833C7-FDE4-4657-B0B1-32BE833C2489}"/>
          </ac:spMkLst>
        </pc:spChg>
        <pc:spChg chg="add">
          <ac:chgData name="Sarah de Vries" userId="a0f2cbd8-7d68-423d-af5b-f41cfa7a526c" providerId="ADAL" clId="{322F8664-873A-4313-B610-5296AD15540A}" dt="2025-09-24T14:24:23.151" v="1237" actId="26606"/>
          <ac:spMkLst>
            <pc:docMk/>
            <pc:sldMk cId="889730961" sldId="266"/>
            <ac:spMk id="5129" creationId="{0ABE7C0B-A2D9-4202-A524-532DA2E2D582}"/>
          </ac:spMkLst>
        </pc:spChg>
        <pc:picChg chg="add del mod">
          <ac:chgData name="Sarah de Vries" userId="a0f2cbd8-7d68-423d-af5b-f41cfa7a526c" providerId="ADAL" clId="{322F8664-873A-4313-B610-5296AD15540A}" dt="2025-09-24T14:24:35.314" v="1238" actId="478"/>
          <ac:picMkLst>
            <pc:docMk/>
            <pc:sldMk cId="889730961" sldId="266"/>
            <ac:picMk id="5122" creationId="{6E115EE8-3A5F-9CD7-BC4D-8192C7A7DA43}"/>
          </ac:picMkLst>
        </pc:picChg>
      </pc:sldChg>
      <pc:sldChg chg="addSp delSp modSp add mod setBg delDesignElem">
        <pc:chgData name="Sarah de Vries" userId="a0f2cbd8-7d68-423d-af5b-f41cfa7a526c" providerId="ADAL" clId="{322F8664-873A-4313-B610-5296AD15540A}" dt="2025-09-24T14:29:22.451" v="1327" actId="1076"/>
        <pc:sldMkLst>
          <pc:docMk/>
          <pc:sldMk cId="1024369915" sldId="266"/>
        </pc:sldMkLst>
        <pc:spChg chg="del">
          <ac:chgData name="Sarah de Vries" userId="a0f2cbd8-7d68-423d-af5b-f41cfa7a526c" providerId="ADAL" clId="{322F8664-873A-4313-B610-5296AD15540A}" dt="2025-09-24T14:27:18.811" v="1315" actId="478"/>
          <ac:spMkLst>
            <pc:docMk/>
            <pc:sldMk cId="1024369915" sldId="266"/>
            <ac:spMk id="3" creationId="{C7A7AC39-75DB-EC12-5085-C0B3B7135C9B}"/>
          </ac:spMkLst>
        </pc:spChg>
        <pc:spChg chg="mod">
          <ac:chgData name="Sarah de Vries" userId="a0f2cbd8-7d68-423d-af5b-f41cfa7a526c" providerId="ADAL" clId="{322F8664-873A-4313-B610-5296AD15540A}" dt="2025-09-24T14:28:22.205" v="1320" actId="26606"/>
          <ac:spMkLst>
            <pc:docMk/>
            <pc:sldMk cId="1024369915" sldId="266"/>
            <ac:spMk id="4" creationId="{D17748BA-1CC7-5B08-66E7-A2112C72B399}"/>
          </ac:spMkLst>
        </pc:spChg>
        <pc:spChg chg="add del mod">
          <ac:chgData name="Sarah de Vries" userId="a0f2cbd8-7d68-423d-af5b-f41cfa7a526c" providerId="ADAL" clId="{322F8664-873A-4313-B610-5296AD15540A}" dt="2025-09-24T14:27:24.772" v="1316" actId="478"/>
          <ac:spMkLst>
            <pc:docMk/>
            <pc:sldMk cId="1024369915" sldId="266"/>
            <ac:spMk id="6" creationId="{CF10AE44-3E36-C9D1-778B-9460C84DBFCA}"/>
          </ac:spMkLst>
        </pc:spChg>
        <pc:spChg chg="add mod">
          <ac:chgData name="Sarah de Vries" userId="a0f2cbd8-7d68-423d-af5b-f41cfa7a526c" providerId="ADAL" clId="{322F8664-873A-4313-B610-5296AD15540A}" dt="2025-09-24T14:29:22.451" v="1327" actId="1076"/>
          <ac:spMkLst>
            <pc:docMk/>
            <pc:sldMk cId="1024369915" sldId="266"/>
            <ac:spMk id="9" creationId="{16E66182-59F1-81B3-60B9-84A04AC4673F}"/>
          </ac:spMkLst>
        </pc:spChg>
        <pc:spChg chg="add">
          <ac:chgData name="Sarah de Vries" userId="a0f2cbd8-7d68-423d-af5b-f41cfa7a526c" providerId="ADAL" clId="{322F8664-873A-4313-B610-5296AD15540A}" dt="2025-09-24T14:28:22.205" v="1320" actId="26606"/>
          <ac:spMkLst>
            <pc:docMk/>
            <pc:sldMk cId="1024369915" sldId="266"/>
            <ac:spMk id="17" creationId="{33E93247-6229-44AB-A550-739E971E690B}"/>
          </ac:spMkLst>
        </pc:spChg>
        <pc:spChg chg="del">
          <ac:chgData name="Sarah de Vries" userId="a0f2cbd8-7d68-423d-af5b-f41cfa7a526c" providerId="ADAL" clId="{322F8664-873A-4313-B610-5296AD15540A}" dt="2025-09-24T14:27:03.024" v="1263"/>
          <ac:spMkLst>
            <pc:docMk/>
            <pc:sldMk cId="1024369915" sldId="266"/>
            <ac:spMk id="6161" creationId="{9857BFB6-C449-9B8A-893D-0B318A27D8B6}"/>
          </ac:spMkLst>
        </pc:spChg>
        <pc:picChg chg="del">
          <ac:chgData name="Sarah de Vries" userId="a0f2cbd8-7d68-423d-af5b-f41cfa7a526c" providerId="ADAL" clId="{322F8664-873A-4313-B610-5296AD15540A}" dt="2025-09-24T14:28:16.404" v="1319" actId="478"/>
          <ac:picMkLst>
            <pc:docMk/>
            <pc:sldMk cId="1024369915" sldId="266"/>
            <ac:picMk id="5" creationId="{8F78B2F7-7470-B56D-7BE6-2F48B2D47FCB}"/>
          </ac:picMkLst>
        </pc:picChg>
        <pc:picChg chg="add mod">
          <ac:chgData name="Sarah de Vries" userId="a0f2cbd8-7d68-423d-af5b-f41cfa7a526c" providerId="ADAL" clId="{322F8664-873A-4313-B610-5296AD15540A}" dt="2025-09-24T14:28:22.205" v="1320" actId="26606"/>
          <ac:picMkLst>
            <pc:docMk/>
            <pc:sldMk cId="1024369915" sldId="266"/>
            <ac:picMk id="8" creationId="{F0DC262F-4E92-F769-0149-7D6121A479FC}"/>
          </ac:picMkLst>
        </pc:picChg>
        <pc:picChg chg="del">
          <ac:chgData name="Sarah de Vries" userId="a0f2cbd8-7d68-423d-af5b-f41cfa7a526c" providerId="ADAL" clId="{322F8664-873A-4313-B610-5296AD15540A}" dt="2025-09-24T14:28:15.388" v="1318" actId="478"/>
          <ac:picMkLst>
            <pc:docMk/>
            <pc:sldMk cId="1024369915" sldId="266"/>
            <ac:picMk id="6146" creationId="{740CBCD4-9BC9-76B8-9743-A616C68889E1}"/>
          </ac:picMkLst>
        </pc:picChg>
        <pc:cxnChg chg="add">
          <ac:chgData name="Sarah de Vries" userId="a0f2cbd8-7d68-423d-af5b-f41cfa7a526c" providerId="ADAL" clId="{322F8664-873A-4313-B610-5296AD15540A}" dt="2025-09-24T14:28:22.205" v="1320" actId="26606"/>
          <ac:cxnSpMkLst>
            <pc:docMk/>
            <pc:sldMk cId="1024369915" sldId="266"/>
            <ac:cxnSpMk id="13" creationId="{F64F9B95-9045-48D2-B9F3-2927E98F54AA}"/>
          </ac:cxnSpMkLst>
        </pc:cxnChg>
        <pc:cxnChg chg="add">
          <ac:chgData name="Sarah de Vries" userId="a0f2cbd8-7d68-423d-af5b-f41cfa7a526c" providerId="ADAL" clId="{322F8664-873A-4313-B610-5296AD15540A}" dt="2025-09-24T14:28:22.205" v="1320" actId="26606"/>
          <ac:cxnSpMkLst>
            <pc:docMk/>
            <pc:sldMk cId="1024369915" sldId="266"/>
            <ac:cxnSpMk id="15" creationId="{085AA86F-6A4D-4BCB-A045-D992CDC2959B}"/>
          </ac:cxnSpMkLst>
        </pc:cxnChg>
        <pc:cxnChg chg="add">
          <ac:chgData name="Sarah de Vries" userId="a0f2cbd8-7d68-423d-af5b-f41cfa7a526c" providerId="ADAL" clId="{322F8664-873A-4313-B610-5296AD15540A}" dt="2025-09-24T14:28:22.205" v="1320" actId="26606"/>
          <ac:cxnSpMkLst>
            <pc:docMk/>
            <pc:sldMk cId="1024369915" sldId="266"/>
            <ac:cxnSpMk id="19" creationId="{EE2E603F-4A95-4FE8-BB06-211DFD75DBEF}"/>
          </ac:cxnSpMkLst>
        </pc:cxnChg>
        <pc:cxnChg chg="del">
          <ac:chgData name="Sarah de Vries" userId="a0f2cbd8-7d68-423d-af5b-f41cfa7a526c" providerId="ADAL" clId="{322F8664-873A-4313-B610-5296AD15540A}" dt="2025-09-24T14:27:03.024" v="1263"/>
          <ac:cxnSpMkLst>
            <pc:docMk/>
            <pc:sldMk cId="1024369915" sldId="266"/>
            <ac:cxnSpMk id="6162" creationId="{D5816C4D-551D-3ACF-1E29-873FE59761EC}"/>
          </ac:cxnSpMkLst>
        </pc:cxnChg>
        <pc:cxnChg chg="del">
          <ac:chgData name="Sarah de Vries" userId="a0f2cbd8-7d68-423d-af5b-f41cfa7a526c" providerId="ADAL" clId="{322F8664-873A-4313-B610-5296AD15540A}" dt="2025-09-24T14:27:03.024" v="1263"/>
          <ac:cxnSpMkLst>
            <pc:docMk/>
            <pc:sldMk cId="1024369915" sldId="266"/>
            <ac:cxnSpMk id="6163" creationId="{D60FFA72-3FB5-A410-4A6B-A15F265AA390}"/>
          </ac:cxnSpMkLst>
        </pc:cxnChg>
      </pc:sldChg>
      <pc:sldChg chg="addSp delSp modSp new mod">
        <pc:chgData name="Sarah de Vries" userId="a0f2cbd8-7d68-423d-af5b-f41cfa7a526c" providerId="ADAL" clId="{322F8664-873A-4313-B610-5296AD15540A}" dt="2025-09-24T14:34:14.991" v="1466" actId="20577"/>
        <pc:sldMkLst>
          <pc:docMk/>
          <pc:sldMk cId="2545225697" sldId="267"/>
        </pc:sldMkLst>
        <pc:spChg chg="add mod">
          <ac:chgData name="Sarah de Vries" userId="a0f2cbd8-7d68-423d-af5b-f41cfa7a526c" providerId="ADAL" clId="{322F8664-873A-4313-B610-5296AD15540A}" dt="2025-09-24T14:31:52.925" v="1332"/>
          <ac:spMkLst>
            <pc:docMk/>
            <pc:sldMk cId="2545225697" sldId="267"/>
            <ac:spMk id="4" creationId="{D10E9328-B801-C9ED-7CB2-9AACC2A2DB7D}"/>
          </ac:spMkLst>
        </pc:spChg>
        <pc:spChg chg="add del mod">
          <ac:chgData name="Sarah de Vries" userId="a0f2cbd8-7d68-423d-af5b-f41cfa7a526c" providerId="ADAL" clId="{322F8664-873A-4313-B610-5296AD15540A}" dt="2025-09-24T14:32:27.702" v="1340" actId="478"/>
          <ac:spMkLst>
            <pc:docMk/>
            <pc:sldMk cId="2545225697" sldId="267"/>
            <ac:spMk id="5" creationId="{E78E3E77-E17A-E56E-AC6F-97EB0449D884}"/>
          </ac:spMkLst>
        </pc:spChg>
        <pc:spChg chg="add mod">
          <ac:chgData name="Sarah de Vries" userId="a0f2cbd8-7d68-423d-af5b-f41cfa7a526c" providerId="ADAL" clId="{322F8664-873A-4313-B610-5296AD15540A}" dt="2025-09-24T14:33:41.511" v="1386" actId="1076"/>
          <ac:spMkLst>
            <pc:docMk/>
            <pc:sldMk cId="2545225697" sldId="267"/>
            <ac:spMk id="6" creationId="{B8EA594B-244B-FC16-45B8-0C1806B80F27}"/>
          </ac:spMkLst>
        </pc:spChg>
        <pc:spChg chg="add mod">
          <ac:chgData name="Sarah de Vries" userId="a0f2cbd8-7d68-423d-af5b-f41cfa7a526c" providerId="ADAL" clId="{322F8664-873A-4313-B610-5296AD15540A}" dt="2025-09-24T14:33:44.041" v="1387" actId="1076"/>
          <ac:spMkLst>
            <pc:docMk/>
            <pc:sldMk cId="2545225697" sldId="267"/>
            <ac:spMk id="7" creationId="{83555FC0-E2F8-86BE-4BC9-F4959FDA3B22}"/>
          </ac:spMkLst>
        </pc:spChg>
        <pc:spChg chg="add del mod">
          <ac:chgData name="Sarah de Vries" userId="a0f2cbd8-7d68-423d-af5b-f41cfa7a526c" providerId="ADAL" clId="{322F8664-873A-4313-B610-5296AD15540A}" dt="2025-09-24T14:33:53.440" v="1389" actId="478"/>
          <ac:spMkLst>
            <pc:docMk/>
            <pc:sldMk cId="2545225697" sldId="267"/>
            <ac:spMk id="8" creationId="{B9A2D7C8-E0DD-5159-72FF-B685CFC6F464}"/>
          </ac:spMkLst>
        </pc:spChg>
        <pc:spChg chg="add mod">
          <ac:chgData name="Sarah de Vries" userId="a0f2cbd8-7d68-423d-af5b-f41cfa7a526c" providerId="ADAL" clId="{322F8664-873A-4313-B610-5296AD15540A}" dt="2025-09-24T14:34:14.991" v="1466" actId="20577"/>
          <ac:spMkLst>
            <pc:docMk/>
            <pc:sldMk cId="2545225697" sldId="267"/>
            <ac:spMk id="9" creationId="{FAC20F4E-9708-B889-5A38-CAED4D622ECF}"/>
          </ac:spMkLst>
        </pc:spChg>
        <pc:picChg chg="add mod">
          <ac:chgData name="Sarah de Vries" userId="a0f2cbd8-7d68-423d-af5b-f41cfa7a526c" providerId="ADAL" clId="{322F8664-873A-4313-B610-5296AD15540A}" dt="2025-09-24T14:33:39.789" v="1385" actId="1076"/>
          <ac:picMkLst>
            <pc:docMk/>
            <pc:sldMk cId="2545225697" sldId="267"/>
            <ac:picMk id="3" creationId="{ADAF15F4-DB23-555E-BA03-1936A1DF22C7}"/>
          </ac:picMkLst>
        </pc:picChg>
      </pc:sldChg>
      <pc:sldChg chg="delSp add del setBg delDesignElem">
        <pc:chgData name="Sarah de Vries" userId="a0f2cbd8-7d68-423d-af5b-f41cfa7a526c" providerId="ADAL" clId="{322F8664-873A-4313-B610-5296AD15540A}" dt="2025-09-24T14:34:47.909" v="1469" actId="47"/>
        <pc:sldMkLst>
          <pc:docMk/>
          <pc:sldMk cId="80816725" sldId="268"/>
        </pc:sldMkLst>
        <pc:spChg chg="del">
          <ac:chgData name="Sarah de Vries" userId="a0f2cbd8-7d68-423d-af5b-f41cfa7a526c" providerId="ADAL" clId="{322F8664-873A-4313-B610-5296AD15540A}" dt="2025-09-24T14:34:46.468" v="1468"/>
          <ac:spMkLst>
            <pc:docMk/>
            <pc:sldMk cId="80816725" sldId="268"/>
            <ac:spMk id="17" creationId="{206B2152-DD2E-FBA7-FEFE-189A15EE9742}"/>
          </ac:spMkLst>
        </pc:spChg>
        <pc:cxnChg chg="del">
          <ac:chgData name="Sarah de Vries" userId="a0f2cbd8-7d68-423d-af5b-f41cfa7a526c" providerId="ADAL" clId="{322F8664-873A-4313-B610-5296AD15540A}" dt="2025-09-24T14:34:46.468" v="1468"/>
          <ac:cxnSpMkLst>
            <pc:docMk/>
            <pc:sldMk cId="80816725" sldId="268"/>
            <ac:cxnSpMk id="13" creationId="{B7CF4F27-714A-42BE-8374-B13687934170}"/>
          </ac:cxnSpMkLst>
        </pc:cxnChg>
        <pc:cxnChg chg="del">
          <ac:chgData name="Sarah de Vries" userId="a0f2cbd8-7d68-423d-af5b-f41cfa7a526c" providerId="ADAL" clId="{322F8664-873A-4313-B610-5296AD15540A}" dt="2025-09-24T14:34:46.468" v="1468"/>
          <ac:cxnSpMkLst>
            <pc:docMk/>
            <pc:sldMk cId="80816725" sldId="268"/>
            <ac:cxnSpMk id="15" creationId="{ED2B092D-18B7-F036-079C-A5438379E77B}"/>
          </ac:cxnSpMkLst>
        </pc:cxnChg>
        <pc:cxnChg chg="del">
          <ac:chgData name="Sarah de Vries" userId="a0f2cbd8-7d68-423d-af5b-f41cfa7a526c" providerId="ADAL" clId="{322F8664-873A-4313-B610-5296AD15540A}" dt="2025-09-24T14:34:46.468" v="1468"/>
          <ac:cxnSpMkLst>
            <pc:docMk/>
            <pc:sldMk cId="80816725" sldId="268"/>
            <ac:cxnSpMk id="19" creationId="{5B5B6174-9E59-0A74-3EF8-67CAA1A720AA}"/>
          </ac:cxnSpMkLst>
        </pc:cxnChg>
      </pc:sldChg>
      <pc:sldChg chg="addSp delSp modSp add mod ord setBg delDesignElem">
        <pc:chgData name="Sarah de Vries" userId="a0f2cbd8-7d68-423d-af5b-f41cfa7a526c" providerId="ADAL" clId="{322F8664-873A-4313-B610-5296AD15540A}" dt="2025-09-24T14:49:58.773" v="2111" actId="20577"/>
        <pc:sldMkLst>
          <pc:docMk/>
          <pc:sldMk cId="3457883884" sldId="268"/>
        </pc:sldMkLst>
        <pc:spChg chg="mod ord">
          <ac:chgData name="Sarah de Vries" userId="a0f2cbd8-7d68-423d-af5b-f41cfa7a526c" providerId="ADAL" clId="{322F8664-873A-4313-B610-5296AD15540A}" dt="2025-09-24T14:38:15.434" v="1902" actId="20577"/>
          <ac:spMkLst>
            <pc:docMk/>
            <pc:sldMk cId="3457883884" sldId="268"/>
            <ac:spMk id="3" creationId="{9509C383-669A-5CE7-359D-4FAFFDCA513A}"/>
          </ac:spMkLst>
        </pc:spChg>
        <pc:spChg chg="mod">
          <ac:chgData name="Sarah de Vries" userId="a0f2cbd8-7d68-423d-af5b-f41cfa7a526c" providerId="ADAL" clId="{322F8664-873A-4313-B610-5296AD15540A}" dt="2025-09-24T14:49:58.773" v="2111" actId="20577"/>
          <ac:spMkLst>
            <pc:docMk/>
            <pc:sldMk cId="3457883884" sldId="268"/>
            <ac:spMk id="4" creationId="{DEFF6B8C-61DB-7B8A-CFC9-0166A9E806B2}"/>
          </ac:spMkLst>
        </pc:spChg>
        <pc:spChg chg="add del">
          <ac:chgData name="Sarah de Vries" userId="a0f2cbd8-7d68-423d-af5b-f41cfa7a526c" providerId="ADAL" clId="{322F8664-873A-4313-B610-5296AD15540A}" dt="2025-09-24T14:36:09.959" v="1506" actId="26606"/>
          <ac:spMkLst>
            <pc:docMk/>
            <pc:sldMk cId="3457883884" sldId="268"/>
            <ac:spMk id="13" creationId="{660EB578-C970-4186-B93C-45851BBC6E34}"/>
          </ac:spMkLst>
        </pc:spChg>
        <pc:spChg chg="add del">
          <ac:chgData name="Sarah de Vries" userId="a0f2cbd8-7d68-423d-af5b-f41cfa7a526c" providerId="ADAL" clId="{322F8664-873A-4313-B610-5296AD15540A}" dt="2025-09-24T14:36:11.775" v="1508" actId="26606"/>
          <ac:spMkLst>
            <pc:docMk/>
            <pc:sldMk cId="3457883884" sldId="268"/>
            <ac:spMk id="19" creationId="{E49D7415-2F11-44C2-B6AA-13A25B6814B9}"/>
          </ac:spMkLst>
        </pc:spChg>
        <pc:spChg chg="add">
          <ac:chgData name="Sarah de Vries" userId="a0f2cbd8-7d68-423d-af5b-f41cfa7a526c" providerId="ADAL" clId="{322F8664-873A-4313-B610-5296AD15540A}" dt="2025-09-24T14:36:11.791" v="1509" actId="26606"/>
          <ac:spMkLst>
            <pc:docMk/>
            <pc:sldMk cId="3457883884" sldId="268"/>
            <ac:spMk id="23" creationId="{660EB578-C970-4186-B93C-45851BBC6E34}"/>
          </ac:spMkLst>
        </pc:spChg>
        <pc:spChg chg="del">
          <ac:chgData name="Sarah de Vries" userId="a0f2cbd8-7d68-423d-af5b-f41cfa7a526c" providerId="ADAL" clId="{322F8664-873A-4313-B610-5296AD15540A}" dt="2025-09-24T14:34:51.674" v="1471"/>
          <ac:spMkLst>
            <pc:docMk/>
            <pc:sldMk cId="3457883884" sldId="268"/>
            <ac:spMk id="6161" creationId="{FA20CDD8-B2A6-9E8C-88B4-0528FB5B006C}"/>
          </ac:spMkLst>
        </pc:spChg>
        <pc:picChg chg="del">
          <ac:chgData name="Sarah de Vries" userId="a0f2cbd8-7d68-423d-af5b-f41cfa7a526c" providerId="ADAL" clId="{322F8664-873A-4313-B610-5296AD15540A}" dt="2025-09-24T14:35:12.756" v="1498" actId="478"/>
          <ac:picMkLst>
            <pc:docMk/>
            <pc:sldMk cId="3457883884" sldId="268"/>
            <ac:picMk id="5" creationId="{9EC14A48-4DFC-C595-8C13-6BF448D87D3E}"/>
          </ac:picMkLst>
        </pc:picChg>
        <pc:picChg chg="add del mod">
          <ac:chgData name="Sarah de Vries" userId="a0f2cbd8-7d68-423d-af5b-f41cfa7a526c" providerId="ADAL" clId="{322F8664-873A-4313-B610-5296AD15540A}" dt="2025-09-24T14:35:45.519" v="1502" actId="478"/>
          <ac:picMkLst>
            <pc:docMk/>
            <pc:sldMk cId="3457883884" sldId="268"/>
            <ac:picMk id="6" creationId="{C9E0F52B-355E-4D7E-39CA-2C27A20C6CEF}"/>
          </ac:picMkLst>
        </pc:picChg>
        <pc:picChg chg="add mod">
          <ac:chgData name="Sarah de Vries" userId="a0f2cbd8-7d68-423d-af5b-f41cfa7a526c" providerId="ADAL" clId="{322F8664-873A-4313-B610-5296AD15540A}" dt="2025-09-24T14:36:11.791" v="1509" actId="26606"/>
          <ac:picMkLst>
            <pc:docMk/>
            <pc:sldMk cId="3457883884" sldId="268"/>
            <ac:picMk id="8" creationId="{5D6F9450-E801-6D85-7A8B-CC939015051B}"/>
          </ac:picMkLst>
        </pc:picChg>
        <pc:picChg chg="del">
          <ac:chgData name="Sarah de Vries" userId="a0f2cbd8-7d68-423d-af5b-f41cfa7a526c" providerId="ADAL" clId="{322F8664-873A-4313-B610-5296AD15540A}" dt="2025-09-24T14:35:11.894" v="1497" actId="478"/>
          <ac:picMkLst>
            <pc:docMk/>
            <pc:sldMk cId="3457883884" sldId="268"/>
            <ac:picMk id="6146" creationId="{F148506F-D343-90D4-AB40-3B45DB090F37}"/>
          </ac:picMkLst>
        </pc:picChg>
        <pc:cxnChg chg="add del">
          <ac:chgData name="Sarah de Vries" userId="a0f2cbd8-7d68-423d-af5b-f41cfa7a526c" providerId="ADAL" clId="{322F8664-873A-4313-B610-5296AD15540A}" dt="2025-09-24T14:36:09.959" v="1506" actId="26606"/>
          <ac:cxnSpMkLst>
            <pc:docMk/>
            <pc:sldMk cId="3457883884" sldId="268"/>
            <ac:cxnSpMk id="15" creationId="{CDF57B02-07BB-407B-BB36-06D9C64A673E}"/>
          </ac:cxnSpMkLst>
        </pc:cxnChg>
        <pc:cxnChg chg="add del">
          <ac:chgData name="Sarah de Vries" userId="a0f2cbd8-7d68-423d-af5b-f41cfa7a526c" providerId="ADAL" clId="{322F8664-873A-4313-B610-5296AD15540A}" dt="2025-09-24T14:36:09.959" v="1506" actId="26606"/>
          <ac:cxnSpMkLst>
            <pc:docMk/>
            <pc:sldMk cId="3457883884" sldId="268"/>
            <ac:cxnSpMk id="17" creationId="{C6855964-C920-48EB-8804-74291211C8A9}"/>
          </ac:cxnSpMkLst>
        </pc:cxnChg>
        <pc:cxnChg chg="add del">
          <ac:chgData name="Sarah de Vries" userId="a0f2cbd8-7d68-423d-af5b-f41cfa7a526c" providerId="ADAL" clId="{322F8664-873A-4313-B610-5296AD15540A}" dt="2025-09-24T14:36:11.775" v="1508" actId="26606"/>
          <ac:cxnSpMkLst>
            <pc:docMk/>
            <pc:sldMk cId="3457883884" sldId="268"/>
            <ac:cxnSpMk id="20" creationId="{511FC409-B3C2-4F68-865C-C5333D6F2710}"/>
          </ac:cxnSpMkLst>
        </pc:cxnChg>
        <pc:cxnChg chg="add del">
          <ac:chgData name="Sarah de Vries" userId="a0f2cbd8-7d68-423d-af5b-f41cfa7a526c" providerId="ADAL" clId="{322F8664-873A-4313-B610-5296AD15540A}" dt="2025-09-24T14:36:11.775" v="1508" actId="26606"/>
          <ac:cxnSpMkLst>
            <pc:docMk/>
            <pc:sldMk cId="3457883884" sldId="268"/>
            <ac:cxnSpMk id="21" creationId="{B810270D-76A7-44B3-9746-7EDF5788602E}"/>
          </ac:cxnSpMkLst>
        </pc:cxnChg>
        <pc:cxnChg chg="add">
          <ac:chgData name="Sarah de Vries" userId="a0f2cbd8-7d68-423d-af5b-f41cfa7a526c" providerId="ADAL" clId="{322F8664-873A-4313-B610-5296AD15540A}" dt="2025-09-24T14:36:11.791" v="1509" actId="26606"/>
          <ac:cxnSpMkLst>
            <pc:docMk/>
            <pc:sldMk cId="3457883884" sldId="268"/>
            <ac:cxnSpMk id="24" creationId="{CDF57B02-07BB-407B-BB36-06D9C64A673E}"/>
          </ac:cxnSpMkLst>
        </pc:cxnChg>
        <pc:cxnChg chg="add">
          <ac:chgData name="Sarah de Vries" userId="a0f2cbd8-7d68-423d-af5b-f41cfa7a526c" providerId="ADAL" clId="{322F8664-873A-4313-B610-5296AD15540A}" dt="2025-09-24T14:36:11.791" v="1509" actId="26606"/>
          <ac:cxnSpMkLst>
            <pc:docMk/>
            <pc:sldMk cId="3457883884" sldId="268"/>
            <ac:cxnSpMk id="25" creationId="{C6855964-C920-48EB-8804-74291211C8A9}"/>
          </ac:cxnSpMkLst>
        </pc:cxnChg>
        <pc:cxnChg chg="del">
          <ac:chgData name="Sarah de Vries" userId="a0f2cbd8-7d68-423d-af5b-f41cfa7a526c" providerId="ADAL" clId="{322F8664-873A-4313-B610-5296AD15540A}" dt="2025-09-24T14:34:51.674" v="1471"/>
          <ac:cxnSpMkLst>
            <pc:docMk/>
            <pc:sldMk cId="3457883884" sldId="268"/>
            <ac:cxnSpMk id="6162" creationId="{EC6A7BB2-E148-8913-5F5A-4F3E14835BC5}"/>
          </ac:cxnSpMkLst>
        </pc:cxnChg>
        <pc:cxnChg chg="del">
          <ac:chgData name="Sarah de Vries" userId="a0f2cbd8-7d68-423d-af5b-f41cfa7a526c" providerId="ADAL" clId="{322F8664-873A-4313-B610-5296AD15540A}" dt="2025-09-24T14:34:51.674" v="1471"/>
          <ac:cxnSpMkLst>
            <pc:docMk/>
            <pc:sldMk cId="3457883884" sldId="268"/>
            <ac:cxnSpMk id="6163" creationId="{12DE5B10-2738-2C89-90EE-A70FFF8DC533}"/>
          </ac:cxnSpMkLst>
        </pc:cxnChg>
      </pc:sldChg>
      <pc:sldChg chg="addSp delSp modSp new del mod">
        <pc:chgData name="Sarah de Vries" userId="a0f2cbd8-7d68-423d-af5b-f41cfa7a526c" providerId="ADAL" clId="{322F8664-873A-4313-B610-5296AD15540A}" dt="2025-09-24T14:40:23.335" v="1966" actId="47"/>
        <pc:sldMkLst>
          <pc:docMk/>
          <pc:sldMk cId="3096692157" sldId="269"/>
        </pc:sldMkLst>
        <pc:spChg chg="add del mod">
          <ac:chgData name="Sarah de Vries" userId="a0f2cbd8-7d68-423d-af5b-f41cfa7a526c" providerId="ADAL" clId="{322F8664-873A-4313-B610-5296AD15540A}" dt="2025-09-24T14:39:03.356" v="1935" actId="478"/>
          <ac:spMkLst>
            <pc:docMk/>
            <pc:sldMk cId="3096692157" sldId="269"/>
            <ac:spMk id="2" creationId="{3AE3E58A-F425-9803-F5D9-40861EE9A9A8}"/>
          </ac:spMkLst>
        </pc:spChg>
        <pc:spChg chg="del">
          <ac:chgData name="Sarah de Vries" userId="a0f2cbd8-7d68-423d-af5b-f41cfa7a526c" providerId="ADAL" clId="{322F8664-873A-4313-B610-5296AD15540A}" dt="2025-09-24T14:39:05.663" v="1936" actId="478"/>
          <ac:spMkLst>
            <pc:docMk/>
            <pc:sldMk cId="3096692157" sldId="269"/>
            <ac:spMk id="3" creationId="{33A7FC3F-CD71-005E-BAF3-26D23261B1B0}"/>
          </ac:spMkLst>
        </pc:spChg>
        <pc:spChg chg="add del mod">
          <ac:chgData name="Sarah de Vries" userId="a0f2cbd8-7d68-423d-af5b-f41cfa7a526c" providerId="ADAL" clId="{322F8664-873A-4313-B610-5296AD15540A}" dt="2025-09-24T14:39:03.356" v="1935" actId="478"/>
          <ac:spMkLst>
            <pc:docMk/>
            <pc:sldMk cId="3096692157" sldId="269"/>
            <ac:spMk id="5" creationId="{44F0A5A5-8DE5-0451-9F21-899732EBD522}"/>
          </ac:spMkLst>
        </pc:spChg>
      </pc:sldChg>
      <pc:sldChg chg="addSp delSp modSp add mod ord setBg addAnim setClrOvrMap delDesignElem">
        <pc:chgData name="Sarah de Vries" userId="a0f2cbd8-7d68-423d-af5b-f41cfa7a526c" providerId="ADAL" clId="{322F8664-873A-4313-B610-5296AD15540A}" dt="2025-09-24T14:49:30.666" v="2109" actId="5793"/>
        <pc:sldMkLst>
          <pc:docMk/>
          <pc:sldMk cId="3409681323" sldId="270"/>
        </pc:sldMkLst>
        <pc:spChg chg="del mod">
          <ac:chgData name="Sarah de Vries" userId="a0f2cbd8-7d68-423d-af5b-f41cfa7a526c" providerId="ADAL" clId="{322F8664-873A-4313-B610-5296AD15540A}" dt="2025-09-24T14:39:56.900" v="1951" actId="478"/>
          <ac:spMkLst>
            <pc:docMk/>
            <pc:sldMk cId="3409681323" sldId="270"/>
            <ac:spMk id="3" creationId="{598DCBAE-7B4D-33E0-8D86-A310DCD12C3D}"/>
          </ac:spMkLst>
        </pc:spChg>
        <pc:spChg chg="mod ord">
          <ac:chgData name="Sarah de Vries" userId="a0f2cbd8-7d68-423d-af5b-f41cfa7a526c" providerId="ADAL" clId="{322F8664-873A-4313-B610-5296AD15540A}" dt="2025-09-24T14:49:30.666" v="2109" actId="5793"/>
          <ac:spMkLst>
            <pc:docMk/>
            <pc:sldMk cId="3409681323" sldId="270"/>
            <ac:spMk id="4" creationId="{624A7F81-412C-2BDE-5801-BF5200974D1D}"/>
          </ac:spMkLst>
        </pc:spChg>
        <pc:spChg chg="add">
          <ac:chgData name="Sarah de Vries" userId="a0f2cbd8-7d68-423d-af5b-f41cfa7a526c" providerId="ADAL" clId="{322F8664-873A-4313-B610-5296AD15540A}" dt="2025-09-24T14:46:21.896" v="2004" actId="26606"/>
          <ac:spMkLst>
            <pc:docMk/>
            <pc:sldMk cId="3409681323" sldId="270"/>
            <ac:spMk id="17" creationId="{33E93247-6229-44AB-A550-739E971E690B}"/>
          </ac:spMkLst>
        </pc:spChg>
        <pc:spChg chg="add">
          <ac:chgData name="Sarah de Vries" userId="a0f2cbd8-7d68-423d-af5b-f41cfa7a526c" providerId="ADAL" clId="{322F8664-873A-4313-B610-5296AD15540A}" dt="2025-09-24T14:46:21.896" v="2004" actId="26606"/>
          <ac:spMkLst>
            <pc:docMk/>
            <pc:sldMk cId="3409681323" sldId="270"/>
            <ac:spMk id="19" creationId="{6BB6B482-ACCA-4938-8AEA-49D525C17221}"/>
          </ac:spMkLst>
        </pc:spChg>
        <pc:spChg chg="del">
          <ac:chgData name="Sarah de Vries" userId="a0f2cbd8-7d68-423d-af5b-f41cfa7a526c" providerId="ADAL" clId="{322F8664-873A-4313-B610-5296AD15540A}" dt="2025-09-24T14:39:44.629" v="1938"/>
          <ac:spMkLst>
            <pc:docMk/>
            <pc:sldMk cId="3409681323" sldId="270"/>
            <ac:spMk id="23" creationId="{128AAA08-47A4-08AA-6B9B-79293304284B}"/>
          </ac:spMkLst>
        </pc:spChg>
        <pc:picChg chg="mod">
          <ac:chgData name="Sarah de Vries" userId="a0f2cbd8-7d68-423d-af5b-f41cfa7a526c" providerId="ADAL" clId="{322F8664-873A-4313-B610-5296AD15540A}" dt="2025-09-24T14:46:21.896" v="2004" actId="26606"/>
          <ac:picMkLst>
            <pc:docMk/>
            <pc:sldMk cId="3409681323" sldId="270"/>
            <ac:picMk id="8" creationId="{B5FB78BD-6141-F078-B5E2-66F020A3A19D}"/>
          </ac:picMkLst>
        </pc:picChg>
        <pc:cxnChg chg="add">
          <ac:chgData name="Sarah de Vries" userId="a0f2cbd8-7d68-423d-af5b-f41cfa7a526c" providerId="ADAL" clId="{322F8664-873A-4313-B610-5296AD15540A}" dt="2025-09-24T14:46:21.896" v="2004" actId="26606"/>
          <ac:cxnSpMkLst>
            <pc:docMk/>
            <pc:sldMk cId="3409681323" sldId="270"/>
            <ac:cxnSpMk id="13" creationId="{F64F9B95-9045-48D2-B9F3-2927E98F54AA}"/>
          </ac:cxnSpMkLst>
        </pc:cxnChg>
        <pc:cxnChg chg="add">
          <ac:chgData name="Sarah de Vries" userId="a0f2cbd8-7d68-423d-af5b-f41cfa7a526c" providerId="ADAL" clId="{322F8664-873A-4313-B610-5296AD15540A}" dt="2025-09-24T14:46:21.896" v="2004" actId="26606"/>
          <ac:cxnSpMkLst>
            <pc:docMk/>
            <pc:sldMk cId="3409681323" sldId="270"/>
            <ac:cxnSpMk id="15" creationId="{085AA86F-6A4D-4BCB-A045-D992CDC2959B}"/>
          </ac:cxnSpMkLst>
        </pc:cxnChg>
        <pc:cxnChg chg="add">
          <ac:chgData name="Sarah de Vries" userId="a0f2cbd8-7d68-423d-af5b-f41cfa7a526c" providerId="ADAL" clId="{322F8664-873A-4313-B610-5296AD15540A}" dt="2025-09-24T14:46:21.896" v="2004" actId="26606"/>
          <ac:cxnSpMkLst>
            <pc:docMk/>
            <pc:sldMk cId="3409681323" sldId="270"/>
            <ac:cxnSpMk id="21" creationId="{EE2E603F-4A95-4FE8-BB06-211DFD75DBEF}"/>
          </ac:cxnSpMkLst>
        </pc:cxnChg>
        <pc:cxnChg chg="del">
          <ac:chgData name="Sarah de Vries" userId="a0f2cbd8-7d68-423d-af5b-f41cfa7a526c" providerId="ADAL" clId="{322F8664-873A-4313-B610-5296AD15540A}" dt="2025-09-24T14:39:44.629" v="1938"/>
          <ac:cxnSpMkLst>
            <pc:docMk/>
            <pc:sldMk cId="3409681323" sldId="270"/>
            <ac:cxnSpMk id="24" creationId="{CD6C2488-34FD-E1F5-40F2-9A903187379E}"/>
          </ac:cxnSpMkLst>
        </pc:cxnChg>
        <pc:cxnChg chg="del">
          <ac:chgData name="Sarah de Vries" userId="a0f2cbd8-7d68-423d-af5b-f41cfa7a526c" providerId="ADAL" clId="{322F8664-873A-4313-B610-5296AD15540A}" dt="2025-09-24T14:39:44.629" v="1938"/>
          <ac:cxnSpMkLst>
            <pc:docMk/>
            <pc:sldMk cId="3409681323" sldId="270"/>
            <ac:cxnSpMk id="25" creationId="{782431A2-2074-C26B-BE3C-46380701DB40}"/>
          </ac:cxnSpMkLst>
        </pc:cxnChg>
      </pc:sldChg>
      <pc:sldChg chg="addSp modSp add mod ord">
        <pc:chgData name="Sarah de Vries" userId="a0f2cbd8-7d68-423d-af5b-f41cfa7a526c" providerId="ADAL" clId="{322F8664-873A-4313-B610-5296AD15540A}" dt="2025-09-24T14:48:47.908" v="2087" actId="14100"/>
        <pc:sldMkLst>
          <pc:docMk/>
          <pc:sldMk cId="4277449209" sldId="271"/>
        </pc:sldMkLst>
        <pc:spChg chg="mod">
          <ac:chgData name="Sarah de Vries" userId="a0f2cbd8-7d68-423d-af5b-f41cfa7a526c" providerId="ADAL" clId="{322F8664-873A-4313-B610-5296AD15540A}" dt="2025-09-24T14:40:20.401" v="1965" actId="5793"/>
          <ac:spMkLst>
            <pc:docMk/>
            <pc:sldMk cId="4277449209" sldId="271"/>
            <ac:spMk id="2" creationId="{22778BF4-D5FF-6B41-A090-96ABD568469B}"/>
          </ac:spMkLst>
        </pc:spChg>
        <pc:picChg chg="add mod">
          <ac:chgData name="Sarah de Vries" userId="a0f2cbd8-7d68-423d-af5b-f41cfa7a526c" providerId="ADAL" clId="{322F8664-873A-4313-B610-5296AD15540A}" dt="2025-09-24T14:48:17.764" v="2084" actId="1076"/>
          <ac:picMkLst>
            <pc:docMk/>
            <pc:sldMk cId="4277449209" sldId="271"/>
            <ac:picMk id="3" creationId="{98E2116B-6D3A-FDD8-DB78-8064741C732D}"/>
          </ac:picMkLst>
        </pc:picChg>
        <pc:cxnChg chg="add mod">
          <ac:chgData name="Sarah de Vries" userId="a0f2cbd8-7d68-423d-af5b-f41cfa7a526c" providerId="ADAL" clId="{322F8664-873A-4313-B610-5296AD15540A}" dt="2025-09-24T14:48:47.908" v="2087" actId="14100"/>
          <ac:cxnSpMkLst>
            <pc:docMk/>
            <pc:sldMk cId="4277449209" sldId="271"/>
            <ac:cxnSpMk id="5" creationId="{4A9AD8DC-3209-6CD5-027F-2A3699B9D70C}"/>
          </ac:cxnSpMkLst>
        </pc:cxnChg>
      </pc:sldChg>
      <pc:sldChg chg="addSp delSp modSp new mod setBg addAnim setClrOvrMap">
        <pc:chgData name="Sarah de Vries" userId="a0f2cbd8-7d68-423d-af5b-f41cfa7a526c" providerId="ADAL" clId="{322F8664-873A-4313-B610-5296AD15540A}" dt="2025-09-24T14:56:05.729" v="2208" actId="20577"/>
        <pc:sldMkLst>
          <pc:docMk/>
          <pc:sldMk cId="1789494587" sldId="272"/>
        </pc:sldMkLst>
        <pc:spChg chg="del">
          <ac:chgData name="Sarah de Vries" userId="a0f2cbd8-7d68-423d-af5b-f41cfa7a526c" providerId="ADAL" clId="{322F8664-873A-4313-B610-5296AD15540A}" dt="2025-09-24T14:40:44.529" v="1970"/>
          <ac:spMkLst>
            <pc:docMk/>
            <pc:sldMk cId="1789494587" sldId="272"/>
            <ac:spMk id="2" creationId="{65CA8967-1BDF-6B36-6D1D-B6642067B51A}"/>
          </ac:spMkLst>
        </pc:spChg>
        <pc:spChg chg="del">
          <ac:chgData name="Sarah de Vries" userId="a0f2cbd8-7d68-423d-af5b-f41cfa7a526c" providerId="ADAL" clId="{322F8664-873A-4313-B610-5296AD15540A}" dt="2025-09-24T14:40:51.003" v="1981" actId="478"/>
          <ac:spMkLst>
            <pc:docMk/>
            <pc:sldMk cId="1789494587" sldId="272"/>
            <ac:spMk id="3" creationId="{650A7EE8-6A91-DC54-C814-155A049CF51D}"/>
          </ac:spMkLst>
        </pc:spChg>
        <pc:spChg chg="add mod">
          <ac:chgData name="Sarah de Vries" userId="a0f2cbd8-7d68-423d-af5b-f41cfa7a526c" providerId="ADAL" clId="{322F8664-873A-4313-B610-5296AD15540A}" dt="2025-09-24T14:40:42.086" v="1969"/>
          <ac:spMkLst>
            <pc:docMk/>
            <pc:sldMk cId="1789494587" sldId="272"/>
            <ac:spMk id="4" creationId="{53A161CE-8FAB-7FD1-EB82-6A35110E70CD}"/>
          </ac:spMkLst>
        </pc:spChg>
        <pc:spChg chg="add mod ord">
          <ac:chgData name="Sarah de Vries" userId="a0f2cbd8-7d68-423d-af5b-f41cfa7a526c" providerId="ADAL" clId="{322F8664-873A-4313-B610-5296AD15540A}" dt="2025-09-24T14:56:05.729" v="2208" actId="20577"/>
          <ac:spMkLst>
            <pc:docMk/>
            <pc:sldMk cId="1789494587" sldId="272"/>
            <ac:spMk id="5" creationId="{28181AAF-28F5-256E-203C-3523A728F716}"/>
          </ac:spMkLst>
        </pc:spChg>
        <pc:spChg chg="add">
          <ac:chgData name="Sarah de Vries" userId="a0f2cbd8-7d68-423d-af5b-f41cfa7a526c" providerId="ADAL" clId="{322F8664-873A-4313-B610-5296AD15540A}" dt="2025-09-24T14:43:10.357" v="1985" actId="26606"/>
          <ac:spMkLst>
            <pc:docMk/>
            <pc:sldMk cId="1789494587" sldId="272"/>
            <ac:spMk id="16" creationId="{33E93247-6229-44AB-A550-739E971E690B}"/>
          </ac:spMkLst>
        </pc:spChg>
        <pc:spChg chg="add">
          <ac:chgData name="Sarah de Vries" userId="a0f2cbd8-7d68-423d-af5b-f41cfa7a526c" providerId="ADAL" clId="{322F8664-873A-4313-B610-5296AD15540A}" dt="2025-09-24T14:43:10.357" v="1985" actId="26606"/>
          <ac:spMkLst>
            <pc:docMk/>
            <pc:sldMk cId="1789494587" sldId="272"/>
            <ac:spMk id="18" creationId="{6BB6B482-ACCA-4938-8AEA-49D525C17221}"/>
          </ac:spMkLst>
        </pc:spChg>
        <pc:picChg chg="add mod">
          <ac:chgData name="Sarah de Vries" userId="a0f2cbd8-7d68-423d-af5b-f41cfa7a526c" providerId="ADAL" clId="{322F8664-873A-4313-B610-5296AD15540A}" dt="2025-09-24T14:43:10.357" v="1985" actId="26606"/>
          <ac:picMkLst>
            <pc:docMk/>
            <pc:sldMk cId="1789494587" sldId="272"/>
            <ac:picMk id="7" creationId="{5CBB0F54-9D40-E7F3-E1D1-329A9ABA34F4}"/>
          </ac:picMkLst>
        </pc:picChg>
        <pc:cxnChg chg="add">
          <ac:chgData name="Sarah de Vries" userId="a0f2cbd8-7d68-423d-af5b-f41cfa7a526c" providerId="ADAL" clId="{322F8664-873A-4313-B610-5296AD15540A}" dt="2025-09-24T14:43:10.357" v="1985" actId="26606"/>
          <ac:cxnSpMkLst>
            <pc:docMk/>
            <pc:sldMk cId="1789494587" sldId="272"/>
            <ac:cxnSpMk id="12" creationId="{F64F9B95-9045-48D2-B9F3-2927E98F54AA}"/>
          </ac:cxnSpMkLst>
        </pc:cxnChg>
        <pc:cxnChg chg="add">
          <ac:chgData name="Sarah de Vries" userId="a0f2cbd8-7d68-423d-af5b-f41cfa7a526c" providerId="ADAL" clId="{322F8664-873A-4313-B610-5296AD15540A}" dt="2025-09-24T14:43:10.357" v="1985" actId="26606"/>
          <ac:cxnSpMkLst>
            <pc:docMk/>
            <pc:sldMk cId="1789494587" sldId="272"/>
            <ac:cxnSpMk id="14" creationId="{085AA86F-6A4D-4BCB-A045-D992CDC2959B}"/>
          </ac:cxnSpMkLst>
        </pc:cxnChg>
        <pc:cxnChg chg="add">
          <ac:chgData name="Sarah de Vries" userId="a0f2cbd8-7d68-423d-af5b-f41cfa7a526c" providerId="ADAL" clId="{322F8664-873A-4313-B610-5296AD15540A}" dt="2025-09-24T14:43:10.357" v="1985" actId="26606"/>
          <ac:cxnSpMkLst>
            <pc:docMk/>
            <pc:sldMk cId="1789494587" sldId="272"/>
            <ac:cxnSpMk id="20" creationId="{EE2E603F-4A95-4FE8-BB06-211DFD75DBEF}"/>
          </ac:cxnSpMkLst>
        </pc:cxnChg>
      </pc:sldChg>
      <pc:sldChg chg="delSp modSp add setBg delDesignElem">
        <pc:chgData name="Sarah de Vries" userId="a0f2cbd8-7d68-423d-af5b-f41cfa7a526c" providerId="ADAL" clId="{322F8664-873A-4313-B610-5296AD15540A}" dt="2025-09-24T14:47:31.714" v="2080" actId="207"/>
        <pc:sldMkLst>
          <pc:docMk/>
          <pc:sldMk cId="1851802620" sldId="273"/>
        </pc:sldMkLst>
        <pc:spChg chg="mod">
          <ac:chgData name="Sarah de Vries" userId="a0f2cbd8-7d68-423d-af5b-f41cfa7a526c" providerId="ADAL" clId="{322F8664-873A-4313-B610-5296AD15540A}" dt="2025-09-24T14:47:31.714" v="2080" actId="207"/>
          <ac:spMkLst>
            <pc:docMk/>
            <pc:sldMk cId="1851802620" sldId="273"/>
            <ac:spMk id="5" creationId="{2EA88BF6-53B6-A4B8-543C-8190323A3D9F}"/>
          </ac:spMkLst>
        </pc:spChg>
        <pc:spChg chg="del">
          <ac:chgData name="Sarah de Vries" userId="a0f2cbd8-7d68-423d-af5b-f41cfa7a526c" providerId="ADAL" clId="{322F8664-873A-4313-B610-5296AD15540A}" dt="2025-09-24T14:47:08.106" v="2007"/>
          <ac:spMkLst>
            <pc:docMk/>
            <pc:sldMk cId="1851802620" sldId="273"/>
            <ac:spMk id="16" creationId="{821339F0-4877-67AE-8AD0-963027983B76}"/>
          </ac:spMkLst>
        </pc:spChg>
        <pc:spChg chg="del">
          <ac:chgData name="Sarah de Vries" userId="a0f2cbd8-7d68-423d-af5b-f41cfa7a526c" providerId="ADAL" clId="{322F8664-873A-4313-B610-5296AD15540A}" dt="2025-09-24T14:47:08.106" v="2007"/>
          <ac:spMkLst>
            <pc:docMk/>
            <pc:sldMk cId="1851802620" sldId="273"/>
            <ac:spMk id="18" creationId="{7E6A2A47-2EAF-1308-B4B8-5EA7802CA5E1}"/>
          </ac:spMkLst>
        </pc:spChg>
        <pc:cxnChg chg="del">
          <ac:chgData name="Sarah de Vries" userId="a0f2cbd8-7d68-423d-af5b-f41cfa7a526c" providerId="ADAL" clId="{322F8664-873A-4313-B610-5296AD15540A}" dt="2025-09-24T14:47:08.106" v="2007"/>
          <ac:cxnSpMkLst>
            <pc:docMk/>
            <pc:sldMk cId="1851802620" sldId="273"/>
            <ac:cxnSpMk id="12" creationId="{9A80E209-9AE6-4E71-57E3-618676CED406}"/>
          </ac:cxnSpMkLst>
        </pc:cxnChg>
        <pc:cxnChg chg="del">
          <ac:chgData name="Sarah de Vries" userId="a0f2cbd8-7d68-423d-af5b-f41cfa7a526c" providerId="ADAL" clId="{322F8664-873A-4313-B610-5296AD15540A}" dt="2025-09-24T14:47:08.106" v="2007"/>
          <ac:cxnSpMkLst>
            <pc:docMk/>
            <pc:sldMk cId="1851802620" sldId="273"/>
            <ac:cxnSpMk id="14" creationId="{8CBEA642-217D-7C03-936D-70DF34DBC78E}"/>
          </ac:cxnSpMkLst>
        </pc:cxnChg>
        <pc:cxnChg chg="del">
          <ac:chgData name="Sarah de Vries" userId="a0f2cbd8-7d68-423d-af5b-f41cfa7a526c" providerId="ADAL" clId="{322F8664-873A-4313-B610-5296AD15540A}" dt="2025-09-24T14:47:08.106" v="2007"/>
          <ac:cxnSpMkLst>
            <pc:docMk/>
            <pc:sldMk cId="1851802620" sldId="273"/>
            <ac:cxnSpMk id="20" creationId="{682AFA57-118E-D8E6-F2E4-AB61471CF26C}"/>
          </ac:cxnSpMkLst>
        </pc:cxnChg>
      </pc:sldChg>
      <pc:sldChg chg="addSp delSp modSp new mod setBg addAnim setClrOvrMap">
        <pc:chgData name="Sarah de Vries" userId="a0f2cbd8-7d68-423d-af5b-f41cfa7a526c" providerId="ADAL" clId="{322F8664-873A-4313-B610-5296AD15540A}" dt="2025-09-24T14:51:01.747" v="2133" actId="20577"/>
        <pc:sldMkLst>
          <pc:docMk/>
          <pc:sldMk cId="848373113" sldId="274"/>
        </pc:sldMkLst>
        <pc:spChg chg="mod ord">
          <ac:chgData name="Sarah de Vries" userId="a0f2cbd8-7d68-423d-af5b-f41cfa7a526c" providerId="ADAL" clId="{322F8664-873A-4313-B610-5296AD15540A}" dt="2025-09-24T14:51:01.747" v="2133" actId="20577"/>
          <ac:spMkLst>
            <pc:docMk/>
            <pc:sldMk cId="848373113" sldId="274"/>
            <ac:spMk id="2" creationId="{3A85932F-435D-4838-A9AB-93A594FEF375}"/>
          </ac:spMkLst>
        </pc:spChg>
        <pc:spChg chg="del">
          <ac:chgData name="Sarah de Vries" userId="a0f2cbd8-7d68-423d-af5b-f41cfa7a526c" providerId="ADAL" clId="{322F8664-873A-4313-B610-5296AD15540A}" dt="2025-09-24T14:50:19.217" v="2127" actId="478"/>
          <ac:spMkLst>
            <pc:docMk/>
            <pc:sldMk cId="848373113" sldId="274"/>
            <ac:spMk id="3" creationId="{091583EC-7FC0-4002-5BBC-0E8E902DD638}"/>
          </ac:spMkLst>
        </pc:spChg>
        <pc:spChg chg="add">
          <ac:chgData name="Sarah de Vries" userId="a0f2cbd8-7d68-423d-af5b-f41cfa7a526c" providerId="ADAL" clId="{322F8664-873A-4313-B610-5296AD15540A}" dt="2025-09-24T14:50:45.822" v="2131" actId="26606"/>
          <ac:spMkLst>
            <pc:docMk/>
            <pc:sldMk cId="848373113" sldId="274"/>
            <ac:spMk id="14" creationId="{33E93247-6229-44AB-A550-739E971E690B}"/>
          </ac:spMkLst>
        </pc:spChg>
        <pc:spChg chg="add">
          <ac:chgData name="Sarah de Vries" userId="a0f2cbd8-7d68-423d-af5b-f41cfa7a526c" providerId="ADAL" clId="{322F8664-873A-4313-B610-5296AD15540A}" dt="2025-09-24T14:50:45.822" v="2131" actId="26606"/>
          <ac:spMkLst>
            <pc:docMk/>
            <pc:sldMk cId="848373113" sldId="274"/>
            <ac:spMk id="16" creationId="{D21F66AB-6D67-4C86-A415-0B6E4EEC5ABA}"/>
          </ac:spMkLst>
        </pc:spChg>
        <pc:picChg chg="add mod">
          <ac:chgData name="Sarah de Vries" userId="a0f2cbd8-7d68-423d-af5b-f41cfa7a526c" providerId="ADAL" clId="{322F8664-873A-4313-B610-5296AD15540A}" dt="2025-09-24T14:50:45.822" v="2131" actId="26606"/>
          <ac:picMkLst>
            <pc:docMk/>
            <pc:sldMk cId="848373113" sldId="274"/>
            <ac:picMk id="5" creationId="{6EA5F13A-0F51-FE67-3C54-9351C8C73C65}"/>
          </ac:picMkLst>
        </pc:picChg>
        <pc:cxnChg chg="add">
          <ac:chgData name="Sarah de Vries" userId="a0f2cbd8-7d68-423d-af5b-f41cfa7a526c" providerId="ADAL" clId="{322F8664-873A-4313-B610-5296AD15540A}" dt="2025-09-24T14:50:45.822" v="2131" actId="26606"/>
          <ac:cxnSpMkLst>
            <pc:docMk/>
            <pc:sldMk cId="848373113" sldId="274"/>
            <ac:cxnSpMk id="10" creationId="{F64F9B95-9045-48D2-B9F3-2927E98F54AA}"/>
          </ac:cxnSpMkLst>
        </pc:cxnChg>
        <pc:cxnChg chg="add">
          <ac:chgData name="Sarah de Vries" userId="a0f2cbd8-7d68-423d-af5b-f41cfa7a526c" providerId="ADAL" clId="{322F8664-873A-4313-B610-5296AD15540A}" dt="2025-09-24T14:50:45.822" v="2131" actId="26606"/>
          <ac:cxnSpMkLst>
            <pc:docMk/>
            <pc:sldMk cId="848373113" sldId="274"/>
            <ac:cxnSpMk id="12" creationId="{085AA86F-6A4D-4BCB-A045-D992CDC2959B}"/>
          </ac:cxnSpMkLst>
        </pc:cxnChg>
        <pc:cxnChg chg="add">
          <ac:chgData name="Sarah de Vries" userId="a0f2cbd8-7d68-423d-af5b-f41cfa7a526c" providerId="ADAL" clId="{322F8664-873A-4313-B610-5296AD15540A}" dt="2025-09-24T14:50:45.822" v="2131" actId="26606"/>
          <ac:cxnSpMkLst>
            <pc:docMk/>
            <pc:sldMk cId="848373113" sldId="274"/>
            <ac:cxnSpMk id="18" creationId="{0B66F5E1-B07D-4718-F4B4-5FCE4B7E8F44}"/>
          </ac:cxnSpMkLst>
        </pc:cxnChg>
      </pc:sldChg>
      <pc:sldMasterChg chg="del delSldLayout">
        <pc:chgData name="Sarah de Vries" userId="a0f2cbd8-7d68-423d-af5b-f41cfa7a526c" providerId="ADAL" clId="{322F8664-873A-4313-B610-5296AD15540A}" dt="2025-09-24T13:26:11.302" v="57" actId="26606"/>
        <pc:sldMasterMkLst>
          <pc:docMk/>
          <pc:sldMasterMk cId="1710546820" sldId="2147483648"/>
        </pc:sldMasterMkLst>
        <pc:sldLayoutChg chg="del">
          <pc:chgData name="Sarah de Vries" userId="a0f2cbd8-7d68-423d-af5b-f41cfa7a526c" providerId="ADAL" clId="{322F8664-873A-4313-B610-5296AD15540A}" dt="2025-09-24T13:26:11.302" v="57" actId="26606"/>
          <pc:sldLayoutMkLst>
            <pc:docMk/>
            <pc:sldMasterMk cId="1710546820" sldId="2147483648"/>
            <pc:sldLayoutMk cId="4249299040" sldId="2147483649"/>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3885912252" sldId="2147483650"/>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1843495715" sldId="2147483651"/>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957811407" sldId="2147483652"/>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4148315968" sldId="2147483653"/>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1937782621" sldId="2147483654"/>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3349604172" sldId="2147483655"/>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2568389287" sldId="2147483656"/>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84292403" sldId="2147483657"/>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515967256" sldId="2147483658"/>
          </pc:sldLayoutMkLst>
        </pc:sldLayoutChg>
        <pc:sldLayoutChg chg="del">
          <pc:chgData name="Sarah de Vries" userId="a0f2cbd8-7d68-423d-af5b-f41cfa7a526c" providerId="ADAL" clId="{322F8664-873A-4313-B610-5296AD15540A}" dt="2025-09-24T13:26:11.302" v="57" actId="26606"/>
          <pc:sldLayoutMkLst>
            <pc:docMk/>
            <pc:sldMasterMk cId="1710546820" sldId="2147483648"/>
            <pc:sldLayoutMk cId="3231119585" sldId="2147483659"/>
          </pc:sldLayoutMkLst>
        </pc:sldLayoutChg>
      </pc:sldMasterChg>
      <pc:sldMasterChg chg="add addSldLayout">
        <pc:chgData name="Sarah de Vries" userId="a0f2cbd8-7d68-423d-af5b-f41cfa7a526c" providerId="ADAL" clId="{322F8664-873A-4313-B610-5296AD15540A}" dt="2025-09-24T13:26:11.302" v="57" actId="26606"/>
        <pc:sldMasterMkLst>
          <pc:docMk/>
          <pc:sldMasterMk cId="1640093432" sldId="2147483696"/>
        </pc:sldMasterMkLst>
        <pc:sldLayoutChg chg="add">
          <pc:chgData name="Sarah de Vries" userId="a0f2cbd8-7d68-423d-af5b-f41cfa7a526c" providerId="ADAL" clId="{322F8664-873A-4313-B610-5296AD15540A}" dt="2025-09-24T13:26:11.302" v="57" actId="26606"/>
          <pc:sldLayoutMkLst>
            <pc:docMk/>
            <pc:sldMasterMk cId="1640093432" sldId="2147483696"/>
            <pc:sldLayoutMk cId="1331656375" sldId="2147483685"/>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3402940776" sldId="2147483686"/>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810440035" sldId="2147483687"/>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1635710827" sldId="2147483688"/>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1283099434" sldId="2147483689"/>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264770760" sldId="2147483690"/>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4194681668" sldId="2147483691"/>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2866753838" sldId="2147483692"/>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972709024" sldId="2147483693"/>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3153147038" sldId="2147483694"/>
          </pc:sldLayoutMkLst>
        </pc:sldLayoutChg>
        <pc:sldLayoutChg chg="add">
          <pc:chgData name="Sarah de Vries" userId="a0f2cbd8-7d68-423d-af5b-f41cfa7a526c" providerId="ADAL" clId="{322F8664-873A-4313-B610-5296AD15540A}" dt="2025-09-24T13:26:11.302" v="57" actId="26606"/>
          <pc:sldLayoutMkLst>
            <pc:docMk/>
            <pc:sldMasterMk cId="1640093432" sldId="2147483696"/>
            <pc:sldLayoutMk cId="4092932329" sldId="2147483695"/>
          </pc:sldLayoutMkLst>
        </pc:sldLayoutChg>
      </pc:sldMasterChg>
    </pc:docChg>
  </pc:docChgLst>
  <pc:docChgLst>
    <pc:chgData name="Sarah de Vries" userId="S::s.devries@stichting-pk.nl::a0f2cbd8-7d68-423d-af5b-f41cfa7a526c" providerId="AD" clId="Web-{7FBB1EC1-84DA-1FA6-AEC7-BCD0ED415130}"/>
    <pc:docChg chg="modSld">
      <pc:chgData name="Sarah de Vries" userId="S::s.devries@stichting-pk.nl::a0f2cbd8-7d68-423d-af5b-f41cfa7a526c" providerId="AD" clId="Web-{7FBB1EC1-84DA-1FA6-AEC7-BCD0ED415130}" dt="2025-09-25T11:14:29.418" v="16" actId="20577"/>
      <pc:docMkLst>
        <pc:docMk/>
      </pc:docMkLst>
      <pc:sldChg chg="modSp">
        <pc:chgData name="Sarah de Vries" userId="S::s.devries@stichting-pk.nl::a0f2cbd8-7d68-423d-af5b-f41cfa7a526c" providerId="AD" clId="Web-{7FBB1EC1-84DA-1FA6-AEC7-BCD0ED415130}" dt="2025-09-25T11:14:29.418" v="16" actId="20577"/>
        <pc:sldMkLst>
          <pc:docMk/>
          <pc:sldMk cId="1543760107" sldId="260"/>
        </pc:sldMkLst>
        <pc:spChg chg="mod">
          <ac:chgData name="Sarah de Vries" userId="S::s.devries@stichting-pk.nl::a0f2cbd8-7d68-423d-af5b-f41cfa7a526c" providerId="AD" clId="Web-{7FBB1EC1-84DA-1FA6-AEC7-BCD0ED415130}" dt="2025-09-25T11:14:29.418" v="16" actId="20577"/>
          <ac:spMkLst>
            <pc:docMk/>
            <pc:sldMk cId="1543760107" sldId="260"/>
            <ac:spMk id="5" creationId="{F07933AC-2346-1BE6-AAA8-0DD449526B3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9/25/2025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9468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9/25/2025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3571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9/25/2025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477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9/25/2025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6675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9/25/2025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7270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9/25/2025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5314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9/25/2025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9293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9/25/2025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8309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9/25/2025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3165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9/25/2025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0294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9/25/2025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1044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9/25/2025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0934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woordenlijst.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79E33-173F-11CA-0A60-6B258F2B9C60}"/>
            </a:ext>
          </a:extLst>
        </p:cNvPr>
        <p:cNvGrpSpPr/>
        <p:nvPr/>
      </p:nvGrpSpPr>
      <p:grpSpPr>
        <a:xfrm>
          <a:off x="0" y="0"/>
          <a:ext cx="0" cy="0"/>
          <a:chOff x="0" y="0"/>
          <a:chExt cx="0" cy="0"/>
        </a:xfrm>
      </p:grpSpPr>
      <p:pic>
        <p:nvPicPr>
          <p:cNvPr id="7" name="Afbeelding 6" descr="Afbeelding met plant, bloem, Gewone margriet, hemel&#10;&#10;Door AI gegenereerde inhoud is mogelijk onjuist.">
            <a:extLst>
              <a:ext uri="{FF2B5EF4-FFF2-40B4-BE49-F238E27FC236}">
                <a16:creationId xmlns:a16="http://schemas.microsoft.com/office/drawing/2014/main" id="{77384192-E30E-A38A-5606-D7CA1C5880DD}"/>
              </a:ext>
            </a:extLst>
          </p:cNvPr>
          <p:cNvPicPr>
            <a:picLocks noChangeAspect="1"/>
          </p:cNvPicPr>
          <p:nvPr/>
        </p:nvPicPr>
        <p:blipFill>
          <a:blip r:embed="rId2">
            <a:extLst>
              <a:ext uri="{28A0092B-C50C-407E-A947-70E740481C1C}">
                <a14:useLocalDpi xmlns:a14="http://schemas.microsoft.com/office/drawing/2010/main" val="0"/>
              </a:ext>
            </a:extLst>
          </a:blip>
          <a:srcRect t="20519" b="4481"/>
          <a:stretch>
            <a:fillRect/>
          </a:stretch>
        </p:blipFill>
        <p:spPr>
          <a:xfrm>
            <a:off x="20" y="10"/>
            <a:ext cx="12191980" cy="6857990"/>
          </a:xfrm>
          <a:prstGeom prst="rect">
            <a:avLst/>
          </a:prstGeom>
        </p:spPr>
      </p:pic>
      <p:sp>
        <p:nvSpPr>
          <p:cNvPr id="5" name="Titel 1">
            <a:extLst>
              <a:ext uri="{FF2B5EF4-FFF2-40B4-BE49-F238E27FC236}">
                <a16:creationId xmlns:a16="http://schemas.microsoft.com/office/drawing/2014/main" id="{2EA88BF6-53B6-A4B8-543C-8190323A3D9F}"/>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b="1"/>
              <a:t>U Centraal</a:t>
            </a:r>
            <a:br>
              <a:rPr lang="en-US" sz="5400" b="1"/>
            </a:br>
            <a:r>
              <a:rPr lang="en-US" sz="5400" b="1"/>
              <a:t>tone of voice</a:t>
            </a:r>
            <a:br>
              <a:rPr lang="en-US" sz="5400">
                <a:solidFill>
                  <a:srgbClr val="FFFFFF"/>
                </a:solidFill>
              </a:rPr>
            </a:br>
            <a:endParaRPr lang="en-US" sz="5400">
              <a:solidFill>
                <a:srgbClr val="FFFFFF"/>
              </a:solidFill>
            </a:endParaRPr>
          </a:p>
        </p:txBody>
      </p:sp>
    </p:spTree>
    <p:extLst>
      <p:ext uri="{BB962C8B-B14F-4D97-AF65-F5344CB8AC3E}">
        <p14:creationId xmlns:p14="http://schemas.microsoft.com/office/powerpoint/2010/main" val="18518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8EAAF-3836-F3A7-14A9-55843F89FE4E}"/>
              </a:ext>
            </a:extLst>
          </p:cNvPr>
          <p:cNvSpPr>
            <a:spLocks noGrp="1"/>
          </p:cNvSpPr>
          <p:nvPr>
            <p:ph type="title"/>
          </p:nvPr>
        </p:nvSpPr>
        <p:spPr/>
        <p:txBody>
          <a:bodyPr>
            <a:normAutofit fontScale="90000"/>
          </a:bodyPr>
          <a:lstStyle/>
          <a:p>
            <a:r>
              <a:rPr lang="nl-NL" b="1"/>
              <a:t>Taalniveau en stijl </a:t>
            </a:r>
            <a:r>
              <a:rPr lang="nl-NL"/>
              <a:t> </a:t>
            </a:r>
            <a:br>
              <a:rPr lang="nl-NL"/>
            </a:br>
            <a:r>
              <a:rPr lang="nl-NL" sz="1800"/>
              <a:t>We schrijven teksten die prettig leesbaar zijn op B1-niveau (alsof je schrijft voor een 12-jarige). </a:t>
            </a:r>
            <a:br>
              <a:rPr lang="nl-NL" sz="1800"/>
            </a:br>
            <a:endParaRPr lang="nl-NL" sz="1800"/>
          </a:p>
        </p:txBody>
      </p:sp>
      <p:sp>
        <p:nvSpPr>
          <p:cNvPr id="3" name="Tijdelijke aanduiding voor inhoud 2">
            <a:extLst>
              <a:ext uri="{FF2B5EF4-FFF2-40B4-BE49-F238E27FC236}">
                <a16:creationId xmlns:a16="http://schemas.microsoft.com/office/drawing/2014/main" id="{6015FE82-4AFD-D0A9-E52E-ED0466104E98}"/>
              </a:ext>
            </a:extLst>
          </p:cNvPr>
          <p:cNvSpPr>
            <a:spLocks noGrp="1"/>
          </p:cNvSpPr>
          <p:nvPr>
            <p:ph idx="1"/>
          </p:nvPr>
        </p:nvSpPr>
        <p:spPr/>
        <p:txBody>
          <a:bodyPr>
            <a:normAutofit fontScale="62500" lnSpcReduction="20000"/>
          </a:bodyPr>
          <a:lstStyle/>
          <a:p>
            <a:pPr fontAlgn="base"/>
            <a:r>
              <a:rPr lang="nl-NL" b="1"/>
              <a:t>Korte zinnen</a:t>
            </a:r>
            <a:r>
              <a:rPr lang="nl-NL"/>
              <a:t> – gemiddeld 10–15 woorden. </a:t>
            </a:r>
          </a:p>
          <a:p>
            <a:pPr fontAlgn="base"/>
            <a:r>
              <a:rPr lang="nl-NL" b="1"/>
              <a:t>Eén boodschap per zin</a:t>
            </a:r>
            <a:r>
              <a:rPr lang="nl-NL"/>
              <a:t> – geen dubbele boodschappen achter komma’s. </a:t>
            </a:r>
          </a:p>
          <a:p>
            <a:pPr fontAlgn="base"/>
            <a:r>
              <a:rPr lang="nl-NL" b="1"/>
              <a:t>Actief schrijven</a:t>
            </a:r>
            <a:r>
              <a:rPr lang="nl-NL"/>
              <a:t> – ‘Wij bellen jou terug’ i.p.v. ‘Je wordt teruggebeld.’ </a:t>
            </a:r>
          </a:p>
          <a:p>
            <a:pPr fontAlgn="base"/>
            <a:r>
              <a:rPr lang="nl-NL" b="1"/>
              <a:t>Bekende woorden</a:t>
            </a:r>
            <a:r>
              <a:rPr lang="nl-NL"/>
              <a:t> – vermijd jargon, vaktermen en moeilijke afkortingen. </a:t>
            </a:r>
          </a:p>
          <a:p>
            <a:pPr fontAlgn="base"/>
            <a:r>
              <a:rPr lang="nl-NL" b="1"/>
              <a:t>Concreet</a:t>
            </a:r>
            <a:r>
              <a:rPr lang="nl-NL"/>
              <a:t> – liever ‘</a:t>
            </a:r>
            <a:r>
              <a:rPr lang="nl-NL" err="1"/>
              <a:t>vandaag’dan</a:t>
            </a:r>
            <a:r>
              <a:rPr lang="nl-NL"/>
              <a:t> ‘op korte termijn.’ </a:t>
            </a:r>
          </a:p>
          <a:p>
            <a:pPr fontAlgn="base"/>
            <a:r>
              <a:rPr lang="nl-NL" b="1"/>
              <a:t>Begin met het belangrijkste – </a:t>
            </a:r>
            <a:r>
              <a:rPr lang="nl-NL"/>
              <a:t>eerst je boodschap, daarna de uitleg.</a:t>
            </a:r>
            <a:r>
              <a:rPr lang="nl-NL" b="1"/>
              <a:t> </a:t>
            </a:r>
            <a:r>
              <a:rPr lang="nl-NL"/>
              <a:t> </a:t>
            </a:r>
          </a:p>
          <a:p>
            <a:pPr fontAlgn="base"/>
            <a:r>
              <a:rPr lang="nl-NL" b="1"/>
              <a:t>Volgorde zinsopbouw</a:t>
            </a:r>
            <a:r>
              <a:rPr lang="nl-NL"/>
              <a:t> – wanneer &gt; hoe &gt; waar.  </a:t>
            </a:r>
          </a:p>
          <a:p>
            <a:pPr fontAlgn="base"/>
            <a:r>
              <a:rPr lang="nl-NL" b="1"/>
              <a:t>Korte alinea’s</a:t>
            </a:r>
            <a:r>
              <a:rPr lang="nl-NL"/>
              <a:t> – maximaal 5 regels per alinea, met duidelijke kopjes. </a:t>
            </a:r>
          </a:p>
          <a:p>
            <a:pPr fontAlgn="base"/>
            <a:r>
              <a:rPr lang="nl-NL" b="1"/>
              <a:t>Opsommingen gebruiken</a:t>
            </a:r>
            <a:r>
              <a:rPr lang="nl-NL"/>
              <a:t> – bij meerdere punten in plaats van lange lopende tekst. </a:t>
            </a:r>
          </a:p>
          <a:p>
            <a:pPr fontAlgn="base"/>
            <a:r>
              <a:rPr lang="nl-NL" b="1"/>
              <a:t>Voorbeelden geven</a:t>
            </a:r>
            <a:r>
              <a:rPr lang="nl-NL"/>
              <a:t> – maak abstracte dingen tastbaar. </a:t>
            </a:r>
          </a:p>
          <a:p>
            <a:pPr fontAlgn="base"/>
            <a:r>
              <a:rPr lang="nl-NL" b="1"/>
              <a:t>Direct aanspreken</a:t>
            </a:r>
            <a:r>
              <a:rPr lang="nl-NL"/>
              <a:t> – gebruik ‘je’ en ‘jou’ (zonder te overdrijven) </a:t>
            </a:r>
          </a:p>
          <a:p>
            <a:pPr fontAlgn="base"/>
            <a:r>
              <a:rPr lang="nl-NL" b="1"/>
              <a:t>Zorg voor ritme</a:t>
            </a:r>
            <a:r>
              <a:rPr lang="nl-NL"/>
              <a:t> – wissel korte en langere zinnen af </a:t>
            </a:r>
          </a:p>
          <a:p>
            <a:pPr fontAlgn="base"/>
            <a:endParaRPr lang="nl-NL"/>
          </a:p>
          <a:p>
            <a:endParaRPr lang="nl-NL"/>
          </a:p>
        </p:txBody>
      </p:sp>
      <p:sp>
        <p:nvSpPr>
          <p:cNvPr id="5" name="Tekstvak 4">
            <a:extLst>
              <a:ext uri="{FF2B5EF4-FFF2-40B4-BE49-F238E27FC236}">
                <a16:creationId xmlns:a16="http://schemas.microsoft.com/office/drawing/2014/main" id="{F07933AC-2346-1BE6-AAA8-0DD449526B38}"/>
              </a:ext>
            </a:extLst>
          </p:cNvPr>
          <p:cNvSpPr txBox="1"/>
          <p:nvPr/>
        </p:nvSpPr>
        <p:spPr>
          <a:xfrm>
            <a:off x="7306887" y="2349870"/>
            <a:ext cx="4316383" cy="1939955"/>
          </a:xfrm>
          <a:prstGeom prst="rect">
            <a:avLst/>
          </a:prstGeom>
          <a:noFill/>
        </p:spPr>
        <p:txBody>
          <a:bodyPr wrap="square" lIns="91440" tIns="45720" rIns="91440" bIns="45720" anchor="t">
            <a:spAutoFit/>
          </a:bodyPr>
          <a:lstStyle/>
          <a:p>
            <a:pPr algn="l" rtl="0" fontAlgn="base">
              <a:lnSpc>
                <a:spcPts val="1552"/>
              </a:lnSpc>
              <a:buNone/>
            </a:pPr>
            <a:r>
              <a:rPr lang="nl-NL" sz="1800" b="1" i="0">
                <a:solidFill>
                  <a:srgbClr val="0070C0"/>
                </a:solidFill>
                <a:effectLst/>
                <a:latin typeface="Aptos" panose="020B0004020202020204" pitchFamily="34" charset="0"/>
              </a:rPr>
              <a:t>Niet zo:</a:t>
            </a:r>
            <a:r>
              <a:rPr lang="nl-NL" sz="1800" b="0" i="0">
                <a:solidFill>
                  <a:srgbClr val="0070C0"/>
                </a:solidFill>
                <a:effectLst/>
                <a:latin typeface="Aptos" panose="020B0004020202020204" pitchFamily="34" charset="0"/>
              </a:rPr>
              <a:t> </a:t>
            </a:r>
            <a:endParaRPr lang="nl-NL" b="0" i="0">
              <a:solidFill>
                <a:srgbClr val="000000"/>
              </a:solidFill>
              <a:effectLst/>
              <a:latin typeface="Segoe UI" panose="020B0502040204020203" pitchFamily="34" charset="0"/>
            </a:endParaRPr>
          </a:p>
          <a:p>
            <a:pPr algn="l" rtl="0" fontAlgn="base">
              <a:lnSpc>
                <a:spcPts val="1552"/>
              </a:lnSpc>
              <a:buNone/>
            </a:pPr>
            <a:r>
              <a:rPr lang="nl-NL" sz="1800" b="0" i="0">
                <a:solidFill>
                  <a:srgbClr val="0070C0"/>
                </a:solidFill>
                <a:effectLst/>
                <a:latin typeface="Aptos"/>
              </a:rPr>
              <a:t>U wordt van harte uitgenodigd om zich aan te melden voor onze </a:t>
            </a:r>
            <a:r>
              <a:rPr lang="nl-NL">
                <a:solidFill>
                  <a:srgbClr val="0070C0"/>
                </a:solidFill>
                <a:latin typeface="Aptos"/>
              </a:rPr>
              <a:t>cursus</a:t>
            </a:r>
            <a:r>
              <a:rPr lang="nl-NL" sz="1800" b="0" i="0">
                <a:solidFill>
                  <a:srgbClr val="0070C0"/>
                </a:solidFill>
                <a:effectLst/>
                <a:latin typeface="Aptos"/>
              </a:rPr>
              <a:t>, waar diverse thema’s  worden behandeld. </a:t>
            </a:r>
          </a:p>
          <a:p>
            <a:pPr algn="l" rtl="0" fontAlgn="base">
              <a:lnSpc>
                <a:spcPts val="1552"/>
              </a:lnSpc>
              <a:buNone/>
            </a:pPr>
            <a:endParaRPr lang="nl-NL" b="0" i="0">
              <a:solidFill>
                <a:srgbClr val="000000"/>
              </a:solidFill>
              <a:effectLst/>
              <a:latin typeface="Segoe UI" panose="020B0502040204020203" pitchFamily="34" charset="0"/>
            </a:endParaRPr>
          </a:p>
          <a:p>
            <a:pPr algn="l" rtl="0" fontAlgn="base">
              <a:lnSpc>
                <a:spcPts val="1552"/>
              </a:lnSpc>
              <a:buNone/>
            </a:pPr>
            <a:r>
              <a:rPr lang="nl-NL" sz="1800" b="1" i="0">
                <a:solidFill>
                  <a:srgbClr val="0070C0"/>
                </a:solidFill>
                <a:effectLst/>
                <a:latin typeface="Aptos" panose="020B0004020202020204" pitchFamily="34" charset="0"/>
              </a:rPr>
              <a:t>Wel zo:</a:t>
            </a:r>
            <a:r>
              <a:rPr lang="nl-NL" sz="1800" b="0" i="0">
                <a:solidFill>
                  <a:srgbClr val="0070C0"/>
                </a:solidFill>
                <a:effectLst/>
                <a:latin typeface="Aptos" panose="020B0004020202020204" pitchFamily="34" charset="0"/>
              </a:rPr>
              <a:t> </a:t>
            </a:r>
            <a:endParaRPr lang="nl-NL" b="0" i="0">
              <a:solidFill>
                <a:srgbClr val="000000"/>
              </a:solidFill>
              <a:effectLst/>
              <a:latin typeface="Segoe UI" panose="020B0502040204020203" pitchFamily="34" charset="0"/>
            </a:endParaRPr>
          </a:p>
          <a:p>
            <a:pPr algn="l" rtl="0" fontAlgn="base">
              <a:lnSpc>
                <a:spcPts val="1552"/>
              </a:lnSpc>
              <a:buNone/>
            </a:pPr>
            <a:r>
              <a:rPr lang="nl-NL" sz="1800" b="0" i="0">
                <a:solidFill>
                  <a:srgbClr val="0070C0"/>
                </a:solidFill>
                <a:effectLst/>
                <a:latin typeface="Aptos" panose="020B0004020202020204" pitchFamily="34" charset="0"/>
              </a:rPr>
              <a:t>Doe mee met de gratis cursus. Je leert handige dingen en je voelt je snel beter.  </a:t>
            </a:r>
            <a:endParaRPr lang="nl-NL" b="0" i="0">
              <a:solidFill>
                <a:srgbClr val="000000"/>
              </a:solidFill>
              <a:effectLst/>
              <a:latin typeface="Segoe UI" panose="020B0502040204020203" pitchFamily="34" charset="0"/>
            </a:endParaRPr>
          </a:p>
          <a:p>
            <a:pPr algn="l" rtl="0" fontAlgn="base">
              <a:lnSpc>
                <a:spcPts val="1552"/>
              </a:lnSpc>
              <a:buNone/>
            </a:pPr>
            <a:endParaRPr lang="nl-NL" b="0" i="0">
              <a:solidFill>
                <a:srgbClr val="000000"/>
              </a:solidFill>
              <a:effectLst/>
              <a:latin typeface="Segoe UI" panose="020B0502040204020203" pitchFamily="34" charset="0"/>
            </a:endParaRPr>
          </a:p>
        </p:txBody>
      </p:sp>
      <p:pic>
        <p:nvPicPr>
          <p:cNvPr id="6" name="Afbeelding 5" descr="Afbeelding met Hondenras, zoogdier, grond, buitenshuis&#10;&#10;Door AI gegenereerde inhoud is mogelijk onjuist.">
            <a:extLst>
              <a:ext uri="{FF2B5EF4-FFF2-40B4-BE49-F238E27FC236}">
                <a16:creationId xmlns:a16="http://schemas.microsoft.com/office/drawing/2014/main" id="{05CCB438-54AE-91C1-0687-E4C3821B69E8}"/>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11220072" y="237744"/>
            <a:ext cx="542586" cy="886968"/>
          </a:xfrm>
          <a:prstGeom prst="rect">
            <a:avLst/>
          </a:prstGeom>
        </p:spPr>
      </p:pic>
    </p:spTree>
    <p:extLst>
      <p:ext uri="{BB962C8B-B14F-4D97-AF65-F5344CB8AC3E}">
        <p14:creationId xmlns:p14="http://schemas.microsoft.com/office/powerpoint/2010/main" val="154376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146EF-76E8-21FF-D536-D2C5E0AA5ACC}"/>
              </a:ext>
            </a:extLst>
          </p:cNvPr>
          <p:cNvSpPr>
            <a:spLocks noGrp="1"/>
          </p:cNvSpPr>
          <p:nvPr>
            <p:ph type="title"/>
          </p:nvPr>
        </p:nvSpPr>
        <p:spPr/>
        <p:txBody>
          <a:bodyPr/>
          <a:lstStyle/>
          <a:p>
            <a:r>
              <a:rPr lang="nl-NL" b="1"/>
              <a:t>schrijftaal</a:t>
            </a:r>
            <a:endParaRPr lang="nl-NL"/>
          </a:p>
        </p:txBody>
      </p:sp>
      <p:sp>
        <p:nvSpPr>
          <p:cNvPr id="7" name="Tekstvak 6">
            <a:extLst>
              <a:ext uri="{FF2B5EF4-FFF2-40B4-BE49-F238E27FC236}">
                <a16:creationId xmlns:a16="http://schemas.microsoft.com/office/drawing/2014/main" id="{11C3D259-2843-3BF4-C368-A0AF6DC2C8A6}"/>
              </a:ext>
            </a:extLst>
          </p:cNvPr>
          <p:cNvSpPr txBox="1"/>
          <p:nvPr/>
        </p:nvSpPr>
        <p:spPr>
          <a:xfrm>
            <a:off x="380307" y="3928112"/>
            <a:ext cx="6097384" cy="2107372"/>
          </a:xfrm>
          <a:prstGeom prst="rect">
            <a:avLst/>
          </a:prstGeom>
          <a:noFill/>
        </p:spPr>
        <p:txBody>
          <a:bodyPr wrap="square">
            <a:spAutoFit/>
          </a:bodyPr>
          <a:lstStyle/>
          <a:p>
            <a:pPr algn="l" rtl="0" fontAlgn="base">
              <a:lnSpc>
                <a:spcPts val="2156"/>
              </a:lnSpc>
              <a:buNone/>
            </a:pPr>
            <a:r>
              <a:rPr lang="nl-NL" sz="1600" b="1" i="0">
                <a:solidFill>
                  <a:srgbClr val="000000"/>
                </a:solidFill>
                <a:effectLst/>
                <a:latin typeface="Aptos" panose="020B0004020202020204" pitchFamily="34" charset="0"/>
              </a:rPr>
              <a:t>Afkortingen</a:t>
            </a:r>
            <a:r>
              <a:rPr lang="nl-NL" sz="1600" b="0" i="0">
                <a:solidFill>
                  <a:srgbClr val="000000"/>
                </a:solidFill>
                <a:effectLst/>
                <a:latin typeface="Aptos" panose="020B0004020202020204" pitchFamily="34" charset="0"/>
              </a:rPr>
              <a:t> </a:t>
            </a:r>
            <a:endParaRPr lang="nl-NL" sz="1400" b="0" i="0">
              <a:solidFill>
                <a:srgbClr val="000000"/>
              </a:solidFill>
              <a:effectLst/>
              <a:latin typeface="Segoe UI" panose="020B0502040204020203" pitchFamily="34" charset="0"/>
            </a:endParaRPr>
          </a:p>
          <a:p>
            <a:pPr algn="l" rtl="0" fontAlgn="base">
              <a:lnSpc>
                <a:spcPts val="1466"/>
              </a:lnSpc>
              <a:buNone/>
            </a:pPr>
            <a:r>
              <a:rPr lang="nl-NL" sz="1400" b="0" i="0">
                <a:solidFill>
                  <a:srgbClr val="000000"/>
                </a:solidFill>
                <a:effectLst/>
                <a:latin typeface="Aptos" panose="020B0004020202020204" pitchFamily="34" charset="0"/>
              </a:rPr>
              <a:t>We gebruiken geen afkortingen. </a:t>
            </a:r>
            <a:r>
              <a:rPr lang="nl-NL" sz="1400" b="0" i="1">
                <a:solidFill>
                  <a:srgbClr val="000000"/>
                </a:solidFill>
                <a:effectLst/>
                <a:latin typeface="Aptos" panose="020B0004020202020204" pitchFamily="34" charset="0"/>
              </a:rPr>
              <a:t>Dus niet: </a:t>
            </a:r>
            <a:r>
              <a:rPr lang="nl-NL" sz="1400" b="0" i="1" err="1">
                <a:solidFill>
                  <a:srgbClr val="000000"/>
                </a:solidFill>
                <a:effectLst/>
                <a:latin typeface="Aptos" panose="020B0004020202020204" pitchFamily="34" charset="0"/>
              </a:rPr>
              <a:t>mbv</a:t>
            </a:r>
            <a:r>
              <a:rPr lang="nl-NL" sz="1400" b="0" i="1">
                <a:solidFill>
                  <a:srgbClr val="000000"/>
                </a:solidFill>
                <a:effectLst/>
                <a:latin typeface="Aptos" panose="020B0004020202020204" pitchFamily="34" charset="0"/>
              </a:rPr>
              <a:t> maar: met behulp van. Niet bijv. maar bijvoorbeeld.  </a:t>
            </a:r>
          </a:p>
          <a:p>
            <a:pPr algn="l" rtl="0" fontAlgn="base">
              <a:lnSpc>
                <a:spcPts val="1466"/>
              </a:lnSpc>
              <a:buNone/>
            </a:pPr>
            <a:endParaRPr lang="nl-NL" sz="1400" b="0" i="0">
              <a:solidFill>
                <a:srgbClr val="000000"/>
              </a:solidFill>
              <a:effectLst/>
              <a:latin typeface="Segoe UI" panose="020B0502040204020203" pitchFamily="34" charset="0"/>
            </a:endParaRPr>
          </a:p>
          <a:p>
            <a:pPr algn="l" rtl="0" fontAlgn="base">
              <a:lnSpc>
                <a:spcPts val="1466"/>
              </a:lnSpc>
              <a:buNone/>
            </a:pPr>
            <a:r>
              <a:rPr lang="nl-NL" sz="1400" b="0" i="0">
                <a:solidFill>
                  <a:srgbClr val="000000"/>
                </a:solidFill>
                <a:effectLst/>
                <a:latin typeface="Aptos" panose="020B0004020202020204" pitchFamily="34" charset="0"/>
              </a:rPr>
              <a:t>Uitzonderingen afkortingen:  </a:t>
            </a:r>
            <a:endParaRPr lang="nl-NL" sz="1400" b="0" i="0">
              <a:solidFill>
                <a:srgbClr val="000000"/>
              </a:solidFill>
              <a:effectLst/>
              <a:latin typeface="Segoe UI" panose="020B0502040204020203" pitchFamily="34" charset="0"/>
            </a:endParaRPr>
          </a:p>
          <a:p>
            <a:pPr marL="285750" indent="-285750" algn="l" rtl="0" fontAlgn="base">
              <a:lnSpc>
                <a:spcPts val="1466"/>
              </a:lnSpc>
              <a:buFont typeface="Arial" panose="020B0604020202020204" pitchFamily="34" charset="0"/>
              <a:buChar char="•"/>
            </a:pPr>
            <a:r>
              <a:rPr lang="nl-NL" sz="1400">
                <a:solidFill>
                  <a:srgbClr val="000000"/>
                </a:solidFill>
                <a:latin typeface="Aptos" panose="020B0004020202020204" pitchFamily="34" charset="0"/>
              </a:rPr>
              <a:t>D</a:t>
            </a:r>
            <a:r>
              <a:rPr lang="nl-NL" sz="1400" b="0" i="0">
                <a:solidFill>
                  <a:srgbClr val="000000"/>
                </a:solidFill>
                <a:effectLst/>
                <a:latin typeface="Aptos" panose="020B0004020202020204" pitchFamily="34" charset="0"/>
              </a:rPr>
              <a:t>agen (bijvoorbeeld als je openingstijden vermeld). </a:t>
            </a:r>
            <a:r>
              <a:rPr lang="nl-NL" sz="1400" b="0" i="1">
                <a:solidFill>
                  <a:srgbClr val="000000"/>
                </a:solidFill>
                <a:effectLst/>
                <a:latin typeface="Aptos" panose="020B0004020202020204" pitchFamily="34" charset="0"/>
              </a:rPr>
              <a:t>Ma, di, wo, do, vrij, za, zo. Let op: geen puntje achter de afkorting.  </a:t>
            </a: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Per minuut is p/m, per uur is p/u </a:t>
            </a: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Wetten (bijvoorbeeld </a:t>
            </a:r>
            <a:r>
              <a:rPr lang="nl-NL" sz="1400" b="0" i="0" err="1">
                <a:solidFill>
                  <a:srgbClr val="000000"/>
                </a:solidFill>
                <a:effectLst/>
                <a:latin typeface="Aptos" panose="020B0004020202020204" pitchFamily="34" charset="0"/>
              </a:rPr>
              <a:t>Wlz</a:t>
            </a:r>
            <a:r>
              <a:rPr lang="nl-NL" sz="1400" b="0" i="0">
                <a:solidFill>
                  <a:srgbClr val="000000"/>
                </a:solidFill>
                <a:effectLst/>
                <a:latin typeface="Aptos" panose="020B0004020202020204" pitchFamily="34" charset="0"/>
              </a:rPr>
              <a:t>). De eerste keer schrijf je tussen haakjes de volledige naam. </a:t>
            </a:r>
            <a:r>
              <a:rPr lang="nl-NL" sz="1400" b="0" i="1">
                <a:solidFill>
                  <a:srgbClr val="000000"/>
                </a:solidFill>
                <a:effectLst/>
                <a:latin typeface="Aptos" panose="020B0004020202020204" pitchFamily="34" charset="0"/>
              </a:rPr>
              <a:t>Dus: ‘…</a:t>
            </a:r>
            <a:r>
              <a:rPr lang="nl-NL" sz="1400" b="0" i="1" err="1">
                <a:solidFill>
                  <a:srgbClr val="000000"/>
                </a:solidFill>
                <a:effectLst/>
                <a:latin typeface="Aptos" panose="020B0004020202020204" pitchFamily="34" charset="0"/>
              </a:rPr>
              <a:t>Wlz</a:t>
            </a:r>
            <a:r>
              <a:rPr lang="nl-NL" sz="1400" b="0" i="1">
                <a:solidFill>
                  <a:srgbClr val="000000"/>
                </a:solidFill>
                <a:effectLst/>
                <a:latin typeface="Aptos" panose="020B0004020202020204" pitchFamily="34" charset="0"/>
              </a:rPr>
              <a:t> (Wet langdurige zorg).  </a:t>
            </a:r>
          </a:p>
        </p:txBody>
      </p:sp>
      <p:sp>
        <p:nvSpPr>
          <p:cNvPr id="9" name="Tekstvak 8">
            <a:extLst>
              <a:ext uri="{FF2B5EF4-FFF2-40B4-BE49-F238E27FC236}">
                <a16:creationId xmlns:a16="http://schemas.microsoft.com/office/drawing/2014/main" id="{BFD51EA8-C96B-872E-D991-50DBCF9B9263}"/>
              </a:ext>
            </a:extLst>
          </p:cNvPr>
          <p:cNvSpPr txBox="1"/>
          <p:nvPr/>
        </p:nvSpPr>
        <p:spPr>
          <a:xfrm>
            <a:off x="6695380" y="1705029"/>
            <a:ext cx="5116313" cy="4223336"/>
          </a:xfrm>
          <a:prstGeom prst="rect">
            <a:avLst/>
          </a:prstGeom>
          <a:noFill/>
        </p:spPr>
        <p:txBody>
          <a:bodyPr wrap="square">
            <a:spAutoFit/>
          </a:bodyPr>
          <a:lstStyle/>
          <a:p>
            <a:pPr algn="l" rtl="0" fontAlgn="base">
              <a:lnSpc>
                <a:spcPts val="2156"/>
              </a:lnSpc>
              <a:buNone/>
            </a:pPr>
            <a:r>
              <a:rPr lang="nl-NL" sz="1600" b="1" i="0">
                <a:solidFill>
                  <a:srgbClr val="000000"/>
                </a:solidFill>
                <a:effectLst/>
                <a:latin typeface="Aptos" panose="020B0004020202020204" pitchFamily="34" charset="0"/>
              </a:rPr>
              <a:t>Getallen en tijdsaanduiding</a:t>
            </a:r>
            <a:r>
              <a:rPr lang="nl-NL" sz="1600" b="0" i="0">
                <a:solidFill>
                  <a:srgbClr val="000000"/>
                </a:solidFill>
                <a:effectLst/>
                <a:latin typeface="Aptos" panose="020B0004020202020204" pitchFamily="34" charset="0"/>
              </a:rPr>
              <a:t> </a:t>
            </a:r>
          </a:p>
          <a:p>
            <a:pPr algn="l" rtl="0" fontAlgn="base">
              <a:lnSpc>
                <a:spcPts val="1466"/>
              </a:lnSpc>
              <a:buNone/>
            </a:pPr>
            <a:r>
              <a:rPr lang="nl-NL" sz="1400" b="0" i="0">
                <a:solidFill>
                  <a:srgbClr val="000000"/>
                </a:solidFill>
                <a:effectLst/>
                <a:latin typeface="Aptos" panose="020B0004020202020204" pitchFamily="34" charset="0"/>
              </a:rPr>
              <a:t>Getallen tot en met tien schrijven we in letters, daarboven, vanaf 11, in cijfers.  </a:t>
            </a:r>
          </a:p>
          <a:p>
            <a:pPr algn="l" rtl="0" fontAlgn="base">
              <a:lnSpc>
                <a:spcPts val="1466"/>
              </a:lnSpc>
              <a:buNone/>
            </a:pPr>
            <a:endParaRPr lang="nl-NL" sz="1400" b="0" i="0">
              <a:solidFill>
                <a:srgbClr val="000000"/>
              </a:solidFill>
              <a:effectLst/>
              <a:latin typeface="Segoe UI" panose="020B0502040204020203" pitchFamily="34" charset="0"/>
            </a:endParaRPr>
          </a:p>
          <a:p>
            <a:pPr algn="l" rtl="0" fontAlgn="base">
              <a:lnSpc>
                <a:spcPts val="1466"/>
              </a:lnSpc>
              <a:buNone/>
            </a:pPr>
            <a:endParaRPr lang="nl-NL" sz="1400" b="0" i="0">
              <a:solidFill>
                <a:srgbClr val="000000"/>
              </a:solidFill>
              <a:effectLst/>
              <a:latin typeface="Aptos" panose="020B0004020202020204" pitchFamily="34" charset="0"/>
            </a:endParaRPr>
          </a:p>
          <a:p>
            <a:pPr algn="l" rtl="0" fontAlgn="base">
              <a:lnSpc>
                <a:spcPts val="1466"/>
              </a:lnSpc>
              <a:buNone/>
            </a:pPr>
            <a:r>
              <a:rPr lang="nl-NL" sz="1400" b="0" i="0">
                <a:solidFill>
                  <a:srgbClr val="000000"/>
                </a:solidFill>
                <a:effectLst/>
                <a:latin typeface="Aptos" panose="020B0004020202020204" pitchFamily="34" charset="0"/>
              </a:rPr>
              <a:t>Uitzonderingen getallen en tijdsaanduiding: </a:t>
            </a:r>
            <a:endParaRPr lang="nl-NL" sz="1400" b="0" i="0">
              <a:solidFill>
                <a:srgbClr val="000000"/>
              </a:solidFill>
              <a:effectLst/>
              <a:latin typeface="Segoe UI" panose="020B0502040204020203" pitchFamily="34" charset="0"/>
            </a:endParaRPr>
          </a:p>
          <a:p>
            <a:pPr marL="285750" indent="-285750" algn="l" rtl="0" fontAlgn="base">
              <a:lnSpc>
                <a:spcPts val="1466"/>
              </a:lnSpc>
              <a:buFont typeface="Arial" panose="020B0604020202020204" pitchFamily="34" charset="0"/>
              <a:buChar char="•"/>
            </a:pPr>
            <a:r>
              <a:rPr lang="nl-NL" sz="1400">
                <a:solidFill>
                  <a:srgbClr val="000000"/>
                </a:solidFill>
                <a:latin typeface="Aptos" panose="020B0004020202020204" pitchFamily="34" charset="0"/>
              </a:rPr>
              <a:t>A</a:t>
            </a:r>
            <a:r>
              <a:rPr lang="nl-NL" sz="1400" b="0" i="0">
                <a:solidFill>
                  <a:srgbClr val="000000"/>
                </a:solidFill>
                <a:effectLst/>
                <a:latin typeface="Aptos" panose="020B0004020202020204" pitchFamily="34" charset="0"/>
              </a:rPr>
              <a:t>ls in één zin een getal onder en een getal boven de tien voorkomt. Dan zijn we eenduidig en gebruiken we wat in de zin het meest logisch is.  </a:t>
            </a:r>
          </a:p>
          <a:p>
            <a:pPr marL="285750" indent="-285750" algn="l" rtl="0" fontAlgn="base">
              <a:lnSpc>
                <a:spcPts val="1466"/>
              </a:lnSpc>
              <a:buFont typeface="Arial" panose="020B0604020202020204" pitchFamily="34" charset="0"/>
              <a:buChar char="•"/>
            </a:pPr>
            <a:r>
              <a:rPr lang="nl-NL" sz="1400">
                <a:solidFill>
                  <a:srgbClr val="000000"/>
                </a:solidFill>
                <a:latin typeface="Aptos" panose="020B0004020202020204" pitchFamily="34" charset="0"/>
              </a:rPr>
              <a:t>G</a:t>
            </a:r>
            <a:r>
              <a:rPr lang="nl-NL" sz="1400" b="0" i="0">
                <a:solidFill>
                  <a:srgbClr val="000000"/>
                </a:solidFill>
                <a:effectLst/>
                <a:latin typeface="Aptos" panose="020B0004020202020204" pitchFamily="34" charset="0"/>
              </a:rPr>
              <a:t>etallen schrijven we altijd in cijfers als exacte getallen worden bedoeld, zoals bij huisnummers, leeftijden, percentages, jaartallen, graden, maten, en gewichten, data, rapportcijfers, geldbedragen. </a:t>
            </a:r>
            <a:r>
              <a:rPr lang="nl-NL" sz="1400" b="0" i="1">
                <a:solidFill>
                  <a:srgbClr val="000000"/>
                </a:solidFill>
                <a:effectLst/>
                <a:latin typeface="Aptos" panose="020B0004020202020204" pitchFamily="34" charset="0"/>
              </a:rPr>
              <a:t>Dus bijvoorbeeld 30 procent, 35 graden, 71 dollar. 8 euro.  </a:t>
            </a: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Als we duizenden in getallen schrijven, gebruiken we een punt: </a:t>
            </a:r>
            <a:r>
              <a:rPr lang="nl-NL" sz="1400" b="0" i="1">
                <a:solidFill>
                  <a:srgbClr val="000000"/>
                </a:solidFill>
                <a:effectLst/>
                <a:latin typeface="Aptos" panose="020B0004020202020204" pitchFamily="34" charset="0"/>
              </a:rPr>
              <a:t>8.000, 20.000. </a:t>
            </a: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Telefoonnummers als volgt vermelden: </a:t>
            </a:r>
            <a:r>
              <a:rPr lang="nl-NL" sz="1400" b="0" i="1">
                <a:solidFill>
                  <a:srgbClr val="000000"/>
                </a:solidFill>
                <a:effectLst/>
                <a:latin typeface="Aptos" panose="020B0004020202020204" pitchFamily="34" charset="0"/>
              </a:rPr>
              <a:t>030 244 40 44. Of: 06 12 63 85 96.  </a:t>
            </a: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Bij twee tijdstippen gebruiken we maar een keer het woord uur. </a:t>
            </a:r>
            <a:r>
              <a:rPr lang="nl-NL" sz="1400" b="0" i="1">
                <a:solidFill>
                  <a:srgbClr val="000000"/>
                </a:solidFill>
                <a:effectLst/>
                <a:latin typeface="Aptos" panose="020B0004020202020204" pitchFamily="34" charset="0"/>
              </a:rPr>
              <a:t>Dus: tussen 14.00 - 15.00 uur (spatie voor en na het koppelteken).  </a:t>
            </a:r>
          </a:p>
        </p:txBody>
      </p:sp>
      <p:sp>
        <p:nvSpPr>
          <p:cNvPr id="11" name="Tekstvak 10">
            <a:extLst>
              <a:ext uri="{FF2B5EF4-FFF2-40B4-BE49-F238E27FC236}">
                <a16:creationId xmlns:a16="http://schemas.microsoft.com/office/drawing/2014/main" id="{F4BB8CCF-5938-6A28-2C08-CF05B331901B}"/>
              </a:ext>
            </a:extLst>
          </p:cNvPr>
          <p:cNvSpPr txBox="1"/>
          <p:nvPr/>
        </p:nvSpPr>
        <p:spPr>
          <a:xfrm>
            <a:off x="380307" y="2581251"/>
            <a:ext cx="6097384" cy="1349537"/>
          </a:xfrm>
          <a:prstGeom prst="rect">
            <a:avLst/>
          </a:prstGeom>
          <a:noFill/>
        </p:spPr>
        <p:txBody>
          <a:bodyPr wrap="square">
            <a:spAutoFit/>
          </a:bodyPr>
          <a:lstStyle/>
          <a:p>
            <a:pPr algn="l" rtl="0" fontAlgn="base">
              <a:lnSpc>
                <a:spcPts val="2156"/>
              </a:lnSpc>
              <a:buNone/>
            </a:pPr>
            <a:r>
              <a:rPr lang="nl-NL" sz="1600" b="1" i="0">
                <a:solidFill>
                  <a:srgbClr val="000000"/>
                </a:solidFill>
                <a:effectLst/>
                <a:latin typeface="Aptos" panose="020B0004020202020204" pitchFamily="34" charset="0"/>
              </a:rPr>
              <a:t>Spelling</a:t>
            </a:r>
            <a:r>
              <a:rPr lang="nl-NL" sz="2800" b="1" i="0">
                <a:solidFill>
                  <a:srgbClr val="000000"/>
                </a:solidFill>
                <a:effectLst/>
                <a:latin typeface="Aptos" panose="020B0004020202020204" pitchFamily="34" charset="0"/>
              </a:rPr>
              <a:t> </a:t>
            </a:r>
            <a:r>
              <a:rPr lang="nl-NL" sz="2800" b="0" i="0">
                <a:solidFill>
                  <a:srgbClr val="000000"/>
                </a:solidFill>
                <a:effectLst/>
                <a:latin typeface="Aptos" panose="020B0004020202020204" pitchFamily="34" charset="0"/>
              </a:rPr>
              <a:t> </a:t>
            </a:r>
            <a:endParaRPr lang="nl-NL" b="0" i="0">
              <a:solidFill>
                <a:srgbClr val="000000"/>
              </a:solidFill>
              <a:effectLst/>
              <a:latin typeface="Segoe UI" panose="020B0502040204020203" pitchFamily="34" charset="0"/>
            </a:endParaRP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Spelling volgens </a:t>
            </a:r>
            <a:r>
              <a:rPr lang="nl-NL" sz="1400" b="0" i="0" u="sng" strike="noStrike">
                <a:solidFill>
                  <a:srgbClr val="E9804F"/>
                </a:solidFill>
                <a:effectLst/>
                <a:latin typeface="Aptos" panose="020B0004020202020204" pitchFamily="34" charset="0"/>
                <a:hlinkClick r:id="rId2"/>
              </a:rPr>
              <a:t>www.woordenlijst.org</a:t>
            </a:r>
            <a:r>
              <a:rPr lang="nl-NL" sz="1400" b="0" i="0">
                <a:solidFill>
                  <a:srgbClr val="000000"/>
                </a:solidFill>
                <a:effectLst/>
                <a:latin typeface="Aptos" panose="020B0004020202020204" pitchFamily="34" charset="0"/>
              </a:rPr>
              <a:t> (groene boekje). Let op! Check of het woord op B1-niveau is.  </a:t>
            </a:r>
          </a:p>
          <a:p>
            <a:pPr marL="285750" indent="-285750" algn="l" rtl="0" fontAlgn="base">
              <a:lnSpc>
                <a:spcPts val="1466"/>
              </a:lnSpc>
              <a:buFont typeface="Arial" panose="020B0604020202020204" pitchFamily="34" charset="0"/>
              <a:buChar char="•"/>
            </a:pPr>
            <a:r>
              <a:rPr lang="nl-NL" sz="1400" b="0" i="0">
                <a:solidFill>
                  <a:srgbClr val="000000"/>
                </a:solidFill>
                <a:effectLst/>
                <a:latin typeface="Aptos" panose="020B0004020202020204" pitchFamily="34" charset="0"/>
              </a:rPr>
              <a:t>Werkwoorden zoveel mogelijk aan elkaar schrijven. </a:t>
            </a:r>
            <a:r>
              <a:rPr lang="nl-NL" sz="1400" b="0" i="1">
                <a:solidFill>
                  <a:srgbClr val="000000"/>
                </a:solidFill>
                <a:effectLst/>
                <a:latin typeface="Aptos" panose="020B0004020202020204" pitchFamily="34" charset="0"/>
              </a:rPr>
              <a:t>Dus niet: ‘Ze zei dat ze al haar geld in ging zetten’ maar : ‘Ze zei dat ze al haar geld ging inzetten.’ </a:t>
            </a:r>
          </a:p>
          <a:p>
            <a:pPr algn="l" rtl="0" fontAlgn="base">
              <a:lnSpc>
                <a:spcPts val="1466"/>
              </a:lnSpc>
              <a:buNone/>
            </a:pPr>
            <a:r>
              <a:rPr lang="nl-NL" sz="1800" b="0" i="0">
                <a:solidFill>
                  <a:srgbClr val="000000"/>
                </a:solidFill>
                <a:effectLst/>
                <a:latin typeface="Aptos" panose="020B0004020202020204" pitchFamily="34" charset="0"/>
              </a:rPr>
              <a:t> </a:t>
            </a:r>
            <a:endParaRPr lang="nl-NL" b="0" i="0">
              <a:solidFill>
                <a:srgbClr val="000000"/>
              </a:solidFill>
              <a:effectLst/>
              <a:latin typeface="Segoe UI" panose="020B0502040204020203" pitchFamily="34" charset="0"/>
            </a:endParaRPr>
          </a:p>
        </p:txBody>
      </p:sp>
      <p:sp>
        <p:nvSpPr>
          <p:cNvPr id="13" name="Tekstvak 12">
            <a:extLst>
              <a:ext uri="{FF2B5EF4-FFF2-40B4-BE49-F238E27FC236}">
                <a16:creationId xmlns:a16="http://schemas.microsoft.com/office/drawing/2014/main" id="{BA7C7BE1-C44E-28D2-433E-B0888422E2A4}"/>
              </a:ext>
            </a:extLst>
          </p:cNvPr>
          <p:cNvSpPr txBox="1"/>
          <p:nvPr/>
        </p:nvSpPr>
        <p:spPr>
          <a:xfrm>
            <a:off x="380307" y="1692795"/>
            <a:ext cx="6097384" cy="784830"/>
          </a:xfrm>
          <a:prstGeom prst="rect">
            <a:avLst/>
          </a:prstGeom>
          <a:noFill/>
        </p:spPr>
        <p:txBody>
          <a:bodyPr wrap="square">
            <a:spAutoFit/>
          </a:bodyPr>
          <a:lstStyle/>
          <a:p>
            <a:pPr algn="l" rtl="0" fontAlgn="base">
              <a:lnSpc>
                <a:spcPts val="2156"/>
              </a:lnSpc>
              <a:buNone/>
            </a:pPr>
            <a:r>
              <a:rPr lang="nl-NL" sz="1600" b="1" i="0">
                <a:solidFill>
                  <a:srgbClr val="000000"/>
                </a:solidFill>
                <a:effectLst/>
                <a:latin typeface="Aptos" panose="020B0004020202020204" pitchFamily="34" charset="0"/>
              </a:rPr>
              <a:t>U of je? </a:t>
            </a:r>
            <a:r>
              <a:rPr lang="nl-NL" sz="1600" b="0" i="0">
                <a:solidFill>
                  <a:srgbClr val="000000"/>
                </a:solidFill>
                <a:effectLst/>
                <a:latin typeface="Aptos" panose="020B0004020202020204" pitchFamily="34" charset="0"/>
              </a:rPr>
              <a:t> </a:t>
            </a:r>
            <a:endParaRPr lang="nl-NL" sz="1600" b="0" i="0">
              <a:solidFill>
                <a:srgbClr val="000000"/>
              </a:solidFill>
              <a:effectLst/>
              <a:latin typeface="Segoe UI" panose="020B0502040204020203" pitchFamily="34" charset="0"/>
            </a:endParaRPr>
          </a:p>
          <a:p>
            <a:pPr algn="l" rtl="0" fontAlgn="base">
              <a:lnSpc>
                <a:spcPts val="1639"/>
              </a:lnSpc>
              <a:buNone/>
            </a:pPr>
            <a:r>
              <a:rPr lang="nl-NL" sz="1400" b="0" i="0">
                <a:solidFill>
                  <a:srgbClr val="000000"/>
                </a:solidFill>
                <a:effectLst/>
                <a:latin typeface="Calibri" panose="020F0502020204030204" pitchFamily="34" charset="0"/>
              </a:rPr>
              <a:t>In al onze communicatie-uitingen spreken we mensen aan met ‘je’. In de persoonlijke omgang kun je natuurlijk ook ‘u’ gebruiken.  </a:t>
            </a:r>
            <a:endParaRPr lang="nl-NL" sz="1400" b="0" i="0">
              <a:solidFill>
                <a:srgbClr val="000000"/>
              </a:solidFill>
              <a:effectLst/>
              <a:latin typeface="Segoe UI" panose="020B0502040204020203" pitchFamily="34" charset="0"/>
            </a:endParaRPr>
          </a:p>
        </p:txBody>
      </p:sp>
      <p:pic>
        <p:nvPicPr>
          <p:cNvPr id="14" name="Afbeelding 13" descr="Afbeelding met Hondenras, zoogdier, grond, buitenshuis&#10;&#10;Door AI gegenereerde inhoud is mogelijk onjuist.">
            <a:extLst>
              <a:ext uri="{FF2B5EF4-FFF2-40B4-BE49-F238E27FC236}">
                <a16:creationId xmlns:a16="http://schemas.microsoft.com/office/drawing/2014/main" id="{84F7D32F-0060-2D41-EBD4-9F91D71CB1F9}"/>
              </a:ext>
            </a:extLst>
          </p:cNvPr>
          <p:cNvPicPr>
            <a:picLocks noChangeAspect="1"/>
          </p:cNvPicPr>
          <p:nvPr/>
        </p:nvPicPr>
        <p:blipFill>
          <a:blip r:embed="rId3">
            <a:extLst>
              <a:ext uri="{28A0092B-C50C-407E-A947-70E740481C1C}">
                <a14:useLocalDpi xmlns:a14="http://schemas.microsoft.com/office/drawing/2010/main" val="0"/>
              </a:ext>
            </a:extLst>
          </a:blip>
          <a:srcRect l="28430" r="30738" b="2"/>
          <a:stretch>
            <a:fillRect/>
          </a:stretch>
        </p:blipFill>
        <p:spPr>
          <a:xfrm>
            <a:off x="11220072" y="237744"/>
            <a:ext cx="542586" cy="886968"/>
          </a:xfrm>
          <a:prstGeom prst="rect">
            <a:avLst/>
          </a:prstGeom>
        </p:spPr>
      </p:pic>
    </p:spTree>
    <p:extLst>
      <p:ext uri="{BB962C8B-B14F-4D97-AF65-F5344CB8AC3E}">
        <p14:creationId xmlns:p14="http://schemas.microsoft.com/office/powerpoint/2010/main" val="78206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F747A-164A-1A1F-7DFD-3CF659EBAA28}"/>
              </a:ext>
            </a:extLst>
          </p:cNvPr>
          <p:cNvSpPr>
            <a:spLocks noGrp="1"/>
          </p:cNvSpPr>
          <p:nvPr>
            <p:ph type="title"/>
          </p:nvPr>
        </p:nvSpPr>
        <p:spPr/>
        <p:txBody>
          <a:bodyPr/>
          <a:lstStyle/>
          <a:p>
            <a:r>
              <a:rPr lang="nl-NL" b="1"/>
              <a:t>valkuilen</a:t>
            </a:r>
            <a:endParaRPr lang="nl-NL"/>
          </a:p>
        </p:txBody>
      </p:sp>
      <p:sp>
        <p:nvSpPr>
          <p:cNvPr id="7" name="Tekstvak 6">
            <a:extLst>
              <a:ext uri="{FF2B5EF4-FFF2-40B4-BE49-F238E27FC236}">
                <a16:creationId xmlns:a16="http://schemas.microsoft.com/office/drawing/2014/main" id="{47D1037D-54FF-C227-0CB3-D154F4F2FFF5}"/>
              </a:ext>
            </a:extLst>
          </p:cNvPr>
          <p:cNvSpPr txBox="1"/>
          <p:nvPr/>
        </p:nvSpPr>
        <p:spPr>
          <a:xfrm>
            <a:off x="700635" y="1886365"/>
            <a:ext cx="5199323" cy="1336071"/>
          </a:xfrm>
          <a:prstGeom prst="rect">
            <a:avLst/>
          </a:prstGeom>
          <a:noFill/>
        </p:spPr>
        <p:txBody>
          <a:bodyPr wrap="square">
            <a:spAutoFit/>
          </a:bodyPr>
          <a:lstStyle/>
          <a:p>
            <a:pPr algn="l" rtl="0" fontAlgn="base">
              <a:lnSpc>
                <a:spcPts val="1552"/>
              </a:lnSpc>
              <a:buNone/>
            </a:pPr>
            <a:r>
              <a:rPr lang="nl-NL" sz="1800" b="1">
                <a:solidFill>
                  <a:srgbClr val="000000"/>
                </a:solidFill>
                <a:effectLst/>
                <a:latin typeface="Aptos" panose="020B0004020202020204" pitchFamily="34" charset="0"/>
              </a:rPr>
              <a:t>Zenden vanuit de organisatie</a:t>
            </a:r>
          </a:p>
          <a:p>
            <a:pPr algn="l" rtl="0" fontAlgn="base">
              <a:lnSpc>
                <a:spcPts val="1552"/>
              </a:lnSpc>
              <a:buNone/>
            </a:pPr>
            <a:endParaRPr lang="nl-NL">
              <a:solidFill>
                <a:srgbClr val="000000"/>
              </a:solidFill>
              <a:latin typeface="Aptos" panose="020B0004020202020204" pitchFamily="34" charset="0"/>
            </a:endParaRPr>
          </a:p>
          <a:p>
            <a:pPr fontAlgn="base">
              <a:lnSpc>
                <a:spcPts val="1552"/>
              </a:lnSpc>
            </a:pPr>
            <a:r>
              <a:rPr lang="nl-NL" sz="1800" b="0" i="0">
                <a:solidFill>
                  <a:srgbClr val="000000"/>
                </a:solidFill>
                <a:effectLst/>
                <a:latin typeface="Aptos" panose="020B0004020202020204" pitchFamily="34" charset="0"/>
              </a:rPr>
              <a:t>Teveel communiceren vanuit ‘ons’ (als organisatie) zorgt ervoor dat je het contact met de ontvanger verliest.  </a:t>
            </a:r>
            <a:r>
              <a:rPr lang="nl-NL" i="1">
                <a:solidFill>
                  <a:srgbClr val="000000"/>
                </a:solidFill>
                <a:latin typeface="Aptos" panose="020B0004020202020204" pitchFamily="34" charset="0"/>
              </a:rPr>
              <a:t>Niet alleen: ‘We bieden’. Ook: ‘Je kunt’. </a:t>
            </a:r>
          </a:p>
          <a:p>
            <a:pPr algn="l" rtl="0" fontAlgn="base">
              <a:lnSpc>
                <a:spcPts val="1552"/>
              </a:lnSpc>
              <a:buNone/>
            </a:pPr>
            <a:endParaRPr lang="nl-NL" sz="1800" b="0" i="0">
              <a:solidFill>
                <a:srgbClr val="000000"/>
              </a:solidFill>
              <a:effectLst/>
              <a:latin typeface="Aptos" panose="020B0004020202020204" pitchFamily="34" charset="0"/>
            </a:endParaRPr>
          </a:p>
        </p:txBody>
      </p:sp>
      <p:sp>
        <p:nvSpPr>
          <p:cNvPr id="9" name="Tekstvak 8">
            <a:extLst>
              <a:ext uri="{FF2B5EF4-FFF2-40B4-BE49-F238E27FC236}">
                <a16:creationId xmlns:a16="http://schemas.microsoft.com/office/drawing/2014/main" id="{7F20B92B-E577-0BA2-3B01-1D14F7971ADD}"/>
              </a:ext>
            </a:extLst>
          </p:cNvPr>
          <p:cNvSpPr txBox="1"/>
          <p:nvPr/>
        </p:nvSpPr>
        <p:spPr>
          <a:xfrm>
            <a:off x="700634" y="3504508"/>
            <a:ext cx="5199323" cy="2564613"/>
          </a:xfrm>
          <a:prstGeom prst="rect">
            <a:avLst/>
          </a:prstGeom>
          <a:noFill/>
        </p:spPr>
        <p:txBody>
          <a:bodyPr wrap="square">
            <a:spAutoFit/>
          </a:bodyPr>
          <a:lstStyle/>
          <a:p>
            <a:pPr algn="l" rtl="0" fontAlgn="base">
              <a:lnSpc>
                <a:spcPts val="1552"/>
              </a:lnSpc>
              <a:buNone/>
            </a:pPr>
            <a:r>
              <a:rPr lang="nl-NL" sz="1800" b="1" err="1">
                <a:solidFill>
                  <a:srgbClr val="000000"/>
                </a:solidFill>
                <a:effectLst/>
                <a:latin typeface="Aptos" panose="020B0004020202020204" pitchFamily="34" charset="0"/>
              </a:rPr>
              <a:t>Less</a:t>
            </a:r>
            <a:r>
              <a:rPr lang="nl-NL" sz="1800" b="1">
                <a:solidFill>
                  <a:srgbClr val="000000"/>
                </a:solidFill>
                <a:effectLst/>
                <a:latin typeface="Aptos" panose="020B0004020202020204" pitchFamily="34" charset="0"/>
              </a:rPr>
              <a:t> is more? </a:t>
            </a:r>
          </a:p>
          <a:p>
            <a:pPr algn="l" rtl="0" fontAlgn="base">
              <a:lnSpc>
                <a:spcPts val="1552"/>
              </a:lnSpc>
              <a:buNone/>
            </a:pPr>
            <a:endParaRPr lang="nl-NL" b="1">
              <a:solidFill>
                <a:srgbClr val="000000"/>
              </a:solidFill>
              <a:effectLst/>
              <a:latin typeface="Segoe UI" panose="020B0502040204020203" pitchFamily="34" charset="0"/>
            </a:endParaRPr>
          </a:p>
          <a:p>
            <a:pPr algn="l" rtl="0" fontAlgn="base">
              <a:lnSpc>
                <a:spcPts val="1552"/>
              </a:lnSpc>
              <a:buNone/>
            </a:pPr>
            <a:r>
              <a:rPr lang="nl-NL" sz="1800" b="0" i="0">
                <a:solidFill>
                  <a:srgbClr val="000000"/>
                </a:solidFill>
                <a:effectLst/>
                <a:latin typeface="Aptos" panose="020B0004020202020204" pitchFamily="34" charset="0"/>
              </a:rPr>
              <a:t>Mensen lezen niet graag, zeker niet als ze nog niet zeker weten of de informatie relevant is. </a:t>
            </a:r>
          </a:p>
          <a:p>
            <a:pPr algn="l" rtl="0" fontAlgn="base">
              <a:lnSpc>
                <a:spcPts val="1552"/>
              </a:lnSpc>
              <a:buNone/>
            </a:pPr>
            <a:endParaRPr lang="nl-NL" sz="1800" b="0" i="0">
              <a:solidFill>
                <a:srgbClr val="000000"/>
              </a:solidFill>
              <a:effectLst/>
              <a:latin typeface="Aptos" panose="020B0004020202020204" pitchFamily="34" charset="0"/>
            </a:endParaRPr>
          </a:p>
          <a:p>
            <a:pPr algn="l" rtl="0" fontAlgn="base">
              <a:lnSpc>
                <a:spcPts val="1552"/>
              </a:lnSpc>
              <a:buNone/>
            </a:pPr>
            <a:r>
              <a:rPr lang="nl-NL" sz="1800" b="0" i="0">
                <a:solidFill>
                  <a:srgbClr val="000000"/>
                </a:solidFill>
                <a:effectLst/>
                <a:latin typeface="Aptos" panose="020B0004020202020204" pitchFamily="34" charset="0"/>
              </a:rPr>
              <a:t>Houd een tekst waarin je doorverwijst naar meer informatie kort. </a:t>
            </a:r>
          </a:p>
          <a:p>
            <a:pPr algn="l" rtl="0" fontAlgn="base">
              <a:lnSpc>
                <a:spcPts val="1552"/>
              </a:lnSpc>
              <a:buNone/>
            </a:pPr>
            <a:endParaRPr lang="nl-NL">
              <a:solidFill>
                <a:srgbClr val="000000"/>
              </a:solidFill>
              <a:latin typeface="Aptos" panose="020B0004020202020204" pitchFamily="34" charset="0"/>
            </a:endParaRPr>
          </a:p>
          <a:p>
            <a:pPr algn="l" rtl="0" fontAlgn="base">
              <a:lnSpc>
                <a:spcPts val="1552"/>
              </a:lnSpc>
              <a:buNone/>
            </a:pPr>
            <a:r>
              <a:rPr lang="nl-NL" sz="1800" b="0" i="0">
                <a:solidFill>
                  <a:srgbClr val="000000"/>
                </a:solidFill>
                <a:effectLst/>
                <a:latin typeface="Aptos" panose="020B0004020202020204" pitchFamily="34" charset="0"/>
              </a:rPr>
              <a:t>Soms is meer tekst juist wel beter. Bijvoorbeeld als het gaat om specifieke informatie die mensen nodig hebben  of om praktijkverhalen, die mensen meenemen in een emotie.  </a:t>
            </a:r>
            <a:endParaRPr lang="nl-NL" b="0" i="0">
              <a:solidFill>
                <a:srgbClr val="000000"/>
              </a:solidFill>
              <a:effectLst/>
              <a:latin typeface="Segoe UI" panose="020B0502040204020203" pitchFamily="34" charset="0"/>
            </a:endParaRPr>
          </a:p>
        </p:txBody>
      </p:sp>
      <p:sp>
        <p:nvSpPr>
          <p:cNvPr id="11" name="Tekstvak 10">
            <a:extLst>
              <a:ext uri="{FF2B5EF4-FFF2-40B4-BE49-F238E27FC236}">
                <a16:creationId xmlns:a16="http://schemas.microsoft.com/office/drawing/2014/main" id="{3ED96430-9166-F1DB-5229-BD5B35B958C6}"/>
              </a:ext>
            </a:extLst>
          </p:cNvPr>
          <p:cNvSpPr txBox="1"/>
          <p:nvPr/>
        </p:nvSpPr>
        <p:spPr>
          <a:xfrm>
            <a:off x="5962746" y="1890309"/>
            <a:ext cx="5429154" cy="1743875"/>
          </a:xfrm>
          <a:prstGeom prst="rect">
            <a:avLst/>
          </a:prstGeom>
          <a:noFill/>
        </p:spPr>
        <p:txBody>
          <a:bodyPr wrap="square">
            <a:spAutoFit/>
          </a:bodyPr>
          <a:lstStyle/>
          <a:p>
            <a:pPr algn="l" rtl="0" fontAlgn="base">
              <a:lnSpc>
                <a:spcPts val="1552"/>
              </a:lnSpc>
              <a:buNone/>
            </a:pPr>
            <a:r>
              <a:rPr lang="nl-NL" sz="1800" b="1">
                <a:solidFill>
                  <a:srgbClr val="000000"/>
                </a:solidFill>
                <a:effectLst/>
                <a:latin typeface="Aptos" panose="020B0004020202020204" pitchFamily="34" charset="0"/>
              </a:rPr>
              <a:t>Teveel uitleggen  </a:t>
            </a:r>
          </a:p>
          <a:p>
            <a:pPr algn="l" rtl="0" fontAlgn="base">
              <a:lnSpc>
                <a:spcPts val="1552"/>
              </a:lnSpc>
              <a:buNone/>
            </a:pPr>
            <a:endParaRPr lang="nl-NL" b="1">
              <a:solidFill>
                <a:srgbClr val="000000"/>
              </a:solidFill>
              <a:effectLst/>
              <a:latin typeface="Segoe UI" panose="020B0502040204020203" pitchFamily="34" charset="0"/>
            </a:endParaRPr>
          </a:p>
          <a:p>
            <a:pPr algn="l" rtl="0" fontAlgn="base">
              <a:lnSpc>
                <a:spcPts val="1552"/>
              </a:lnSpc>
              <a:buNone/>
            </a:pPr>
            <a:r>
              <a:rPr lang="nl-NL" sz="1800" b="0" i="0">
                <a:solidFill>
                  <a:srgbClr val="000000"/>
                </a:solidFill>
                <a:effectLst/>
                <a:latin typeface="Aptos" panose="020B0004020202020204" pitchFamily="34" charset="0"/>
              </a:rPr>
              <a:t>Veel websites in de publieke sector hebben de neiging een zachte landing te geven voor de gebruiker, met veel tekst en uitleg. Mensen haken af. </a:t>
            </a:r>
          </a:p>
          <a:p>
            <a:pPr algn="l" rtl="0" fontAlgn="base">
              <a:lnSpc>
                <a:spcPts val="1552"/>
              </a:lnSpc>
              <a:buNone/>
            </a:pPr>
            <a:r>
              <a:rPr lang="nl-NL" sz="1800" b="0" i="0">
                <a:solidFill>
                  <a:srgbClr val="000000"/>
                </a:solidFill>
                <a:effectLst/>
                <a:latin typeface="Aptos" panose="020B0004020202020204" pitchFamily="34" charset="0"/>
              </a:rPr>
              <a:t>Vaak is niet benoemen een betere oplossing. Gebruik een eenvoudige </a:t>
            </a:r>
            <a:r>
              <a:rPr lang="nl-NL">
                <a:solidFill>
                  <a:srgbClr val="000000"/>
                </a:solidFill>
                <a:latin typeface="Aptos" panose="020B0004020202020204" pitchFamily="34" charset="0"/>
              </a:rPr>
              <a:t>gebruikersroute</a:t>
            </a:r>
            <a:r>
              <a:rPr lang="nl-NL" sz="1800" b="0" i="0">
                <a:solidFill>
                  <a:srgbClr val="000000"/>
                </a:solidFill>
                <a:effectLst/>
                <a:latin typeface="Aptos" panose="020B0004020202020204" pitchFamily="34" charset="0"/>
              </a:rPr>
              <a:t>, laat zien hoe het werkt.  </a:t>
            </a:r>
            <a:endParaRPr lang="nl-NL" b="0" i="0">
              <a:solidFill>
                <a:srgbClr val="000000"/>
              </a:solidFill>
              <a:effectLst/>
              <a:latin typeface="Segoe UI" panose="020B0502040204020203" pitchFamily="34" charset="0"/>
            </a:endParaRPr>
          </a:p>
        </p:txBody>
      </p:sp>
      <p:sp>
        <p:nvSpPr>
          <p:cNvPr id="13" name="Tekstvak 12">
            <a:extLst>
              <a:ext uri="{FF2B5EF4-FFF2-40B4-BE49-F238E27FC236}">
                <a16:creationId xmlns:a16="http://schemas.microsoft.com/office/drawing/2014/main" id="{9E8587B0-7544-0101-246D-005E41EB4CDF}"/>
              </a:ext>
            </a:extLst>
          </p:cNvPr>
          <p:cNvSpPr txBox="1"/>
          <p:nvPr/>
        </p:nvSpPr>
        <p:spPr>
          <a:xfrm>
            <a:off x="5965568" y="3812284"/>
            <a:ext cx="5525798" cy="1949060"/>
          </a:xfrm>
          <a:prstGeom prst="rect">
            <a:avLst/>
          </a:prstGeom>
          <a:noFill/>
        </p:spPr>
        <p:txBody>
          <a:bodyPr wrap="square">
            <a:spAutoFit/>
          </a:bodyPr>
          <a:lstStyle/>
          <a:p>
            <a:pPr algn="l" rtl="0" fontAlgn="base">
              <a:lnSpc>
                <a:spcPts val="1552"/>
              </a:lnSpc>
              <a:buNone/>
            </a:pPr>
            <a:r>
              <a:rPr lang="nl-NL" sz="1800" b="1">
                <a:solidFill>
                  <a:srgbClr val="000000"/>
                </a:solidFill>
                <a:effectLst/>
                <a:latin typeface="Aptos" panose="020B0004020202020204" pitchFamily="34" charset="0"/>
              </a:rPr>
              <a:t>Doseren </a:t>
            </a:r>
            <a:r>
              <a:rPr lang="nl-NL" sz="1800" b="0" i="0">
                <a:solidFill>
                  <a:srgbClr val="000000"/>
                </a:solidFill>
                <a:effectLst/>
                <a:latin typeface="Aptos" panose="020B0004020202020204" pitchFamily="34" charset="0"/>
              </a:rPr>
              <a:t> </a:t>
            </a:r>
          </a:p>
          <a:p>
            <a:pPr algn="l" rtl="0" fontAlgn="base">
              <a:lnSpc>
                <a:spcPts val="1552"/>
              </a:lnSpc>
              <a:buNone/>
            </a:pPr>
            <a:endParaRPr lang="nl-NL" b="0" i="0">
              <a:solidFill>
                <a:srgbClr val="000000"/>
              </a:solidFill>
              <a:effectLst/>
              <a:latin typeface="Segoe UI" panose="020B0502040204020203" pitchFamily="34" charset="0"/>
            </a:endParaRPr>
          </a:p>
          <a:p>
            <a:pPr algn="l" rtl="0" fontAlgn="base">
              <a:lnSpc>
                <a:spcPts val="1552"/>
              </a:lnSpc>
              <a:buNone/>
            </a:pPr>
            <a:r>
              <a:rPr lang="nl-NL" sz="1800" b="0" i="0">
                <a:solidFill>
                  <a:srgbClr val="000000"/>
                </a:solidFill>
                <a:effectLst/>
                <a:latin typeface="Aptos" panose="020B0004020202020204" pitchFamily="34" charset="0"/>
              </a:rPr>
              <a:t>Je hoeft in communicatiematerialen niet alles uitgebreid uit te leggen. Geef alleen de informatie die mensen nu echt nodig hebben. </a:t>
            </a:r>
          </a:p>
          <a:p>
            <a:pPr algn="l" rtl="0" fontAlgn="base">
              <a:lnSpc>
                <a:spcPts val="1552"/>
              </a:lnSpc>
              <a:buNone/>
            </a:pPr>
            <a:endParaRPr lang="nl-NL">
              <a:solidFill>
                <a:srgbClr val="000000"/>
              </a:solidFill>
              <a:latin typeface="Aptos" panose="020B0004020202020204" pitchFamily="34" charset="0"/>
            </a:endParaRPr>
          </a:p>
          <a:p>
            <a:pPr algn="l" rtl="0" fontAlgn="base">
              <a:lnSpc>
                <a:spcPts val="1552"/>
              </a:lnSpc>
              <a:buNone/>
            </a:pPr>
            <a:r>
              <a:rPr lang="nl-NL" sz="1800" b="0" i="0">
                <a:solidFill>
                  <a:srgbClr val="000000"/>
                </a:solidFill>
                <a:effectLst/>
                <a:latin typeface="Aptos" panose="020B0004020202020204" pitchFamily="34" charset="0"/>
              </a:rPr>
              <a:t>Of schrijf zo dat het uitnodigt om een volgende stap te zetten. De rest kun je later vertellen, bijvoorbeeld in persoonlijk contact. </a:t>
            </a:r>
            <a:endParaRPr lang="nl-NL" b="0" i="0">
              <a:solidFill>
                <a:srgbClr val="000000"/>
              </a:solidFill>
              <a:effectLst/>
              <a:latin typeface="Segoe UI" panose="020B0502040204020203" pitchFamily="34" charset="0"/>
            </a:endParaRPr>
          </a:p>
        </p:txBody>
      </p:sp>
      <p:pic>
        <p:nvPicPr>
          <p:cNvPr id="14" name="Afbeelding 13" descr="Afbeelding met Hondenras, zoogdier, grond, buitenshuis&#10;&#10;Door AI gegenereerde inhoud is mogelijk onjuist.">
            <a:extLst>
              <a:ext uri="{FF2B5EF4-FFF2-40B4-BE49-F238E27FC236}">
                <a16:creationId xmlns:a16="http://schemas.microsoft.com/office/drawing/2014/main" id="{5E486AD2-3FA9-FB68-DF45-BD253CBFC7D8}"/>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11220072" y="237744"/>
            <a:ext cx="542586" cy="886968"/>
          </a:xfrm>
          <a:prstGeom prst="rect">
            <a:avLst/>
          </a:prstGeom>
        </p:spPr>
      </p:pic>
    </p:spTree>
    <p:extLst>
      <p:ext uri="{BB962C8B-B14F-4D97-AF65-F5344CB8AC3E}">
        <p14:creationId xmlns:p14="http://schemas.microsoft.com/office/powerpoint/2010/main" val="127077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B5C3B-A8DC-5FFE-18CA-7DE766DEF6A4}"/>
              </a:ext>
            </a:extLst>
          </p:cNvPr>
          <p:cNvSpPr>
            <a:spLocks noGrp="1"/>
          </p:cNvSpPr>
          <p:nvPr>
            <p:ph type="title"/>
          </p:nvPr>
        </p:nvSpPr>
        <p:spPr/>
        <p:txBody>
          <a:bodyPr/>
          <a:lstStyle/>
          <a:p>
            <a:r>
              <a:rPr lang="nl-NL" b="1"/>
              <a:t>Huidige begrippenlijst</a:t>
            </a:r>
            <a:endParaRPr lang="nl-NL"/>
          </a:p>
        </p:txBody>
      </p:sp>
      <p:graphicFrame>
        <p:nvGraphicFramePr>
          <p:cNvPr id="6" name="Tabel 5">
            <a:extLst>
              <a:ext uri="{FF2B5EF4-FFF2-40B4-BE49-F238E27FC236}">
                <a16:creationId xmlns:a16="http://schemas.microsoft.com/office/drawing/2014/main" id="{587A067C-6808-BD8A-0A65-48652FF1B562}"/>
              </a:ext>
            </a:extLst>
          </p:cNvPr>
          <p:cNvGraphicFramePr>
            <a:graphicFrameLocks noGrp="1"/>
          </p:cNvGraphicFramePr>
          <p:nvPr>
            <p:extLst>
              <p:ext uri="{D42A27DB-BD31-4B8C-83A1-F6EECF244321}">
                <p14:modId xmlns:p14="http://schemas.microsoft.com/office/powerpoint/2010/main" val="319828777"/>
              </p:ext>
            </p:extLst>
          </p:nvPr>
        </p:nvGraphicFramePr>
        <p:xfrm>
          <a:off x="800099" y="1866822"/>
          <a:ext cx="10097885" cy="3711018"/>
        </p:xfrm>
        <a:graphic>
          <a:graphicData uri="http://schemas.openxmlformats.org/drawingml/2006/table">
            <a:tbl>
              <a:tblPr firstRow="1" bandRow="1">
                <a:tableStyleId>{5C22544A-7EE6-4342-B048-85BDC9FD1C3A}</a:tableStyleId>
              </a:tblPr>
              <a:tblGrid>
                <a:gridCol w="4813356">
                  <a:extLst>
                    <a:ext uri="{9D8B030D-6E8A-4147-A177-3AD203B41FA5}">
                      <a16:colId xmlns:a16="http://schemas.microsoft.com/office/drawing/2014/main" val="2269403782"/>
                    </a:ext>
                  </a:extLst>
                </a:gridCol>
                <a:gridCol w="5284529">
                  <a:extLst>
                    <a:ext uri="{9D8B030D-6E8A-4147-A177-3AD203B41FA5}">
                      <a16:colId xmlns:a16="http://schemas.microsoft.com/office/drawing/2014/main" val="572970456"/>
                    </a:ext>
                  </a:extLst>
                </a:gridCol>
              </a:tblGrid>
              <a:tr h="618503">
                <a:tc>
                  <a:txBody>
                    <a:bodyPr/>
                    <a:lstStyle/>
                    <a:p>
                      <a:r>
                        <a:rPr lang="nl-NL"/>
                        <a:t>Woord/term</a:t>
                      </a:r>
                    </a:p>
                  </a:txBody>
                  <a:tcPr/>
                </a:tc>
                <a:tc>
                  <a:txBody>
                    <a:bodyPr/>
                    <a:lstStyle/>
                    <a:p>
                      <a:r>
                        <a:rPr lang="nl-NL"/>
                        <a:t>Gebruiksvriendelijke vervanger</a:t>
                      </a:r>
                    </a:p>
                  </a:txBody>
                  <a:tcPr/>
                </a:tc>
                <a:extLst>
                  <a:ext uri="{0D108BD9-81ED-4DB2-BD59-A6C34878D82A}">
                    <a16:rowId xmlns:a16="http://schemas.microsoft.com/office/drawing/2014/main" val="1264516302"/>
                  </a:ext>
                </a:extLst>
              </a:tr>
              <a:tr h="618503">
                <a:tc>
                  <a:txBody>
                    <a:bodyPr/>
                    <a:lstStyle/>
                    <a:p>
                      <a:pPr algn="l" rtl="0" fontAlgn="base">
                        <a:lnSpc>
                          <a:spcPts val="1552"/>
                        </a:lnSpc>
                        <a:buNone/>
                      </a:pPr>
                      <a:r>
                        <a:rPr lang="nl-NL" sz="2000" b="0" i="0">
                          <a:solidFill>
                            <a:srgbClr val="000000"/>
                          </a:solidFill>
                          <a:effectLst/>
                          <a:latin typeface="Aptos" panose="020B0004020202020204" pitchFamily="34" charset="0"/>
                        </a:rPr>
                        <a:t>Financiën  </a:t>
                      </a:r>
                      <a:endParaRPr lang="nl-NL" sz="2000" b="0" i="0">
                        <a:effectLst/>
                      </a:endParaRPr>
                    </a:p>
                  </a:txBody>
                  <a:tcPr/>
                </a:tc>
                <a:tc>
                  <a:txBody>
                    <a:bodyPr/>
                    <a:lstStyle/>
                    <a:p>
                      <a:pPr algn="l" rtl="0" fontAlgn="base">
                        <a:lnSpc>
                          <a:spcPts val="1552"/>
                        </a:lnSpc>
                        <a:buNone/>
                      </a:pPr>
                      <a:r>
                        <a:rPr lang="nl-NL" sz="2000" b="0" i="0">
                          <a:solidFill>
                            <a:srgbClr val="000000"/>
                          </a:solidFill>
                          <a:effectLst/>
                          <a:latin typeface="Aptos" panose="020B0004020202020204" pitchFamily="34" charset="0"/>
                        </a:rPr>
                        <a:t>Geldzaken  </a:t>
                      </a:r>
                      <a:endParaRPr lang="nl-NL" sz="2000" b="0" i="0">
                        <a:effectLst/>
                      </a:endParaRPr>
                    </a:p>
                  </a:txBody>
                  <a:tcPr/>
                </a:tc>
                <a:extLst>
                  <a:ext uri="{0D108BD9-81ED-4DB2-BD59-A6C34878D82A}">
                    <a16:rowId xmlns:a16="http://schemas.microsoft.com/office/drawing/2014/main" val="2170223481"/>
                  </a:ext>
                </a:extLst>
              </a:tr>
              <a:tr h="618503">
                <a:tc>
                  <a:txBody>
                    <a:bodyPr/>
                    <a:lstStyle/>
                    <a:p>
                      <a:pPr algn="l" rtl="0" fontAlgn="base">
                        <a:lnSpc>
                          <a:spcPts val="1552"/>
                        </a:lnSpc>
                        <a:buNone/>
                      </a:pPr>
                      <a:r>
                        <a:rPr lang="nl-NL" sz="2000" b="0" i="0">
                          <a:solidFill>
                            <a:srgbClr val="000000"/>
                          </a:solidFill>
                          <a:effectLst/>
                          <a:latin typeface="Aptos" panose="020B0004020202020204" pitchFamily="34" charset="0"/>
                        </a:rPr>
                        <a:t>Thema  </a:t>
                      </a:r>
                      <a:endParaRPr lang="nl-NL" sz="2000" b="0" i="0">
                        <a:effectLst/>
                      </a:endParaRPr>
                    </a:p>
                  </a:txBody>
                  <a:tcPr/>
                </a:tc>
                <a:tc>
                  <a:txBody>
                    <a:bodyPr/>
                    <a:lstStyle/>
                    <a:p>
                      <a:pPr algn="l" rtl="0" fontAlgn="base">
                        <a:lnSpc>
                          <a:spcPts val="1552"/>
                        </a:lnSpc>
                        <a:buNone/>
                      </a:pPr>
                      <a:r>
                        <a:rPr lang="nl-NL" sz="2000" b="0" i="0">
                          <a:solidFill>
                            <a:srgbClr val="000000"/>
                          </a:solidFill>
                          <a:effectLst/>
                          <a:latin typeface="Aptos" panose="020B0004020202020204" pitchFamily="34" charset="0"/>
                        </a:rPr>
                        <a:t>Onderwerp  </a:t>
                      </a:r>
                      <a:endParaRPr lang="nl-NL" sz="2000" b="0" i="0">
                        <a:effectLst/>
                      </a:endParaRPr>
                    </a:p>
                  </a:txBody>
                  <a:tcPr/>
                </a:tc>
                <a:extLst>
                  <a:ext uri="{0D108BD9-81ED-4DB2-BD59-A6C34878D82A}">
                    <a16:rowId xmlns:a16="http://schemas.microsoft.com/office/drawing/2014/main" val="3600375425"/>
                  </a:ext>
                </a:extLst>
              </a:tr>
              <a:tr h="618503">
                <a:tc>
                  <a:txBody>
                    <a:bodyPr/>
                    <a:lstStyle/>
                    <a:p>
                      <a:pPr algn="l" rtl="0" fontAlgn="base">
                        <a:lnSpc>
                          <a:spcPts val="1552"/>
                        </a:lnSpc>
                        <a:buNone/>
                      </a:pPr>
                      <a:r>
                        <a:rPr lang="nl-NL" sz="2000" b="0" i="0">
                          <a:solidFill>
                            <a:srgbClr val="000000"/>
                          </a:solidFill>
                          <a:effectLst/>
                          <a:latin typeface="Aptos" panose="020B0004020202020204" pitchFamily="34" charset="0"/>
                        </a:rPr>
                        <a:t>Doelgroep  </a:t>
                      </a:r>
                      <a:endParaRPr lang="nl-NL" sz="2000" b="0" i="0">
                        <a:effectLst/>
                      </a:endParaRPr>
                    </a:p>
                  </a:txBody>
                  <a:tcPr/>
                </a:tc>
                <a:tc>
                  <a:txBody>
                    <a:bodyPr/>
                    <a:lstStyle/>
                    <a:p>
                      <a:pPr algn="l" rtl="0" fontAlgn="base">
                        <a:lnSpc>
                          <a:spcPts val="1552"/>
                        </a:lnSpc>
                        <a:buNone/>
                      </a:pPr>
                      <a:r>
                        <a:rPr lang="nl-NL" sz="2000" b="0" i="0">
                          <a:solidFill>
                            <a:srgbClr val="000000"/>
                          </a:solidFill>
                          <a:effectLst/>
                          <a:latin typeface="Aptos" panose="020B0004020202020204" pitchFamily="34" charset="0"/>
                        </a:rPr>
                        <a:t>Mensen benoemen voor wie het is </a:t>
                      </a:r>
                      <a:endParaRPr lang="nl-NL" sz="2000" b="0" i="0">
                        <a:effectLst/>
                      </a:endParaRPr>
                    </a:p>
                  </a:txBody>
                  <a:tcPr/>
                </a:tc>
                <a:extLst>
                  <a:ext uri="{0D108BD9-81ED-4DB2-BD59-A6C34878D82A}">
                    <a16:rowId xmlns:a16="http://schemas.microsoft.com/office/drawing/2014/main" val="894807306"/>
                  </a:ext>
                </a:extLst>
              </a:tr>
              <a:tr h="618503">
                <a:tc>
                  <a:txBody>
                    <a:bodyPr/>
                    <a:lstStyle/>
                    <a:p>
                      <a:pPr algn="l" rtl="0" fontAlgn="base">
                        <a:lnSpc>
                          <a:spcPts val="1552"/>
                        </a:lnSpc>
                        <a:buNone/>
                      </a:pPr>
                      <a:r>
                        <a:rPr lang="nl-NL" sz="2000" b="0" i="0">
                          <a:solidFill>
                            <a:srgbClr val="000000"/>
                          </a:solidFill>
                          <a:effectLst/>
                          <a:latin typeface="Aptos" panose="020B0004020202020204" pitchFamily="34" charset="0"/>
                        </a:rPr>
                        <a:t>Sociaal maatschappelijke integratie </a:t>
                      </a:r>
                      <a:endParaRPr lang="nl-NL" sz="2000" b="0" i="0">
                        <a:effectLst/>
                      </a:endParaRPr>
                    </a:p>
                  </a:txBody>
                  <a:tcPr/>
                </a:tc>
                <a:tc>
                  <a:txBody>
                    <a:bodyPr/>
                    <a:lstStyle/>
                    <a:p>
                      <a:pPr algn="l" rtl="0" fontAlgn="base">
                        <a:lnSpc>
                          <a:spcPts val="1552"/>
                        </a:lnSpc>
                        <a:buNone/>
                      </a:pPr>
                      <a:r>
                        <a:rPr lang="nl-NL" sz="2000" b="0" i="0">
                          <a:solidFill>
                            <a:srgbClr val="000000"/>
                          </a:solidFill>
                          <a:effectLst/>
                          <a:latin typeface="Aptos" panose="020B0004020202020204" pitchFamily="34" charset="0"/>
                        </a:rPr>
                        <a:t>Meedoen in de samenleving </a:t>
                      </a:r>
                      <a:endParaRPr lang="nl-NL" sz="2000" b="0" i="0">
                        <a:effectLst/>
                      </a:endParaRPr>
                    </a:p>
                  </a:txBody>
                  <a:tcPr/>
                </a:tc>
                <a:extLst>
                  <a:ext uri="{0D108BD9-81ED-4DB2-BD59-A6C34878D82A}">
                    <a16:rowId xmlns:a16="http://schemas.microsoft.com/office/drawing/2014/main" val="582637531"/>
                  </a:ext>
                </a:extLst>
              </a:tr>
              <a:tr h="618503">
                <a:tc>
                  <a:txBody>
                    <a:bodyPr/>
                    <a:lstStyle/>
                    <a:p>
                      <a:pPr algn="l" rtl="0" fontAlgn="base">
                        <a:lnSpc>
                          <a:spcPts val="1552"/>
                        </a:lnSpc>
                        <a:buNone/>
                      </a:pPr>
                      <a:r>
                        <a:rPr lang="nl-NL" sz="2000" b="0" i="0">
                          <a:solidFill>
                            <a:srgbClr val="000000"/>
                          </a:solidFill>
                          <a:effectLst/>
                          <a:latin typeface="Aptos" panose="020B0004020202020204" pitchFamily="34" charset="0"/>
                        </a:rPr>
                        <a:t>Smalle beurs </a:t>
                      </a:r>
                      <a:endParaRPr lang="nl-NL" sz="2000" b="0" i="0">
                        <a:effectLst/>
                      </a:endParaRPr>
                    </a:p>
                  </a:txBody>
                  <a:tcPr/>
                </a:tc>
                <a:tc>
                  <a:txBody>
                    <a:bodyPr/>
                    <a:lstStyle/>
                    <a:p>
                      <a:pPr algn="l" rtl="0" fontAlgn="base">
                        <a:lnSpc>
                          <a:spcPts val="1552"/>
                        </a:lnSpc>
                        <a:buNone/>
                      </a:pPr>
                      <a:r>
                        <a:rPr lang="nl-NL" sz="2000" b="0" i="0">
                          <a:solidFill>
                            <a:srgbClr val="000000"/>
                          </a:solidFill>
                          <a:effectLst/>
                          <a:latin typeface="Aptos" panose="020B0004020202020204" pitchFamily="34" charset="0"/>
                        </a:rPr>
                        <a:t>Laag inkomen  </a:t>
                      </a:r>
                    </a:p>
                  </a:txBody>
                  <a:tcPr/>
                </a:tc>
                <a:extLst>
                  <a:ext uri="{0D108BD9-81ED-4DB2-BD59-A6C34878D82A}">
                    <a16:rowId xmlns:a16="http://schemas.microsoft.com/office/drawing/2014/main" val="1358200139"/>
                  </a:ext>
                </a:extLst>
              </a:tr>
            </a:tbl>
          </a:graphicData>
        </a:graphic>
      </p:graphicFrame>
      <p:pic>
        <p:nvPicPr>
          <p:cNvPr id="7" name="Afbeelding 6" descr="Afbeelding met Hondenras, zoogdier, grond, buitenshuis&#10;&#10;Door AI gegenereerde inhoud is mogelijk onjuist.">
            <a:extLst>
              <a:ext uri="{FF2B5EF4-FFF2-40B4-BE49-F238E27FC236}">
                <a16:creationId xmlns:a16="http://schemas.microsoft.com/office/drawing/2014/main" id="{50EB359E-16C6-5881-BFA1-F5175C40984D}"/>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11220072" y="237744"/>
            <a:ext cx="542586" cy="886968"/>
          </a:xfrm>
          <a:prstGeom prst="rect">
            <a:avLst/>
          </a:prstGeom>
        </p:spPr>
      </p:pic>
    </p:spTree>
    <p:extLst>
      <p:ext uri="{BB962C8B-B14F-4D97-AF65-F5344CB8AC3E}">
        <p14:creationId xmlns:p14="http://schemas.microsoft.com/office/powerpoint/2010/main" val="86791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344C3A-6EBA-6998-F58A-2E8F25BBA17B}"/>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Hondenras, zoogdier, grond, buitenshuis&#10;&#10;Door AI gegenereerde inhoud is mogelijk onjuist.">
            <a:extLst>
              <a:ext uri="{FF2B5EF4-FFF2-40B4-BE49-F238E27FC236}">
                <a16:creationId xmlns:a16="http://schemas.microsoft.com/office/drawing/2014/main" id="{B5FB78BD-6141-F078-B5E2-66F020A3A19D}"/>
              </a:ext>
            </a:extLst>
          </p:cNvPr>
          <p:cNvPicPr>
            <a:picLocks noChangeAspect="1"/>
          </p:cNvPicPr>
          <p:nvPr/>
        </p:nvPicPr>
        <p:blipFill>
          <a:blip r:embed="rId2">
            <a:extLst>
              <a:ext uri="{28A0092B-C50C-407E-A947-70E740481C1C}">
                <a14:useLocalDpi xmlns:a14="http://schemas.microsoft.com/office/drawing/2010/main" val="0"/>
              </a:ext>
            </a:extLst>
          </a:blip>
          <a:srcRect t="10967" b="4763"/>
          <a:stretch>
            <a:fill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624A7F81-412C-2BDE-5801-BF5200974D1D}"/>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b="1" err="1">
                <a:solidFill>
                  <a:srgbClr val="FFFFFF"/>
                </a:solidFill>
              </a:rPr>
              <a:t>Algemene</a:t>
            </a:r>
            <a:r>
              <a:rPr lang="en-US" sz="5400" b="1">
                <a:solidFill>
                  <a:srgbClr val="FFFFFF"/>
                </a:solidFill>
              </a:rPr>
              <a:t> </a:t>
            </a:r>
            <a:r>
              <a:rPr lang="en-US" sz="5400" b="1" err="1">
                <a:solidFill>
                  <a:srgbClr val="FFFFFF"/>
                </a:solidFill>
              </a:rPr>
              <a:t>Vragen</a:t>
            </a:r>
            <a:r>
              <a:rPr lang="en-US" sz="5400" b="1">
                <a:solidFill>
                  <a:srgbClr val="FFFFFF"/>
                </a:solidFill>
              </a:rPr>
              <a:t>?</a:t>
            </a:r>
            <a:br>
              <a:rPr lang="en-US" sz="5400">
                <a:solidFill>
                  <a:srgbClr val="FFFFFF"/>
                </a:solidFill>
              </a:rPr>
            </a:br>
            <a:endParaRPr lang="en-US" sz="5400">
              <a:solidFill>
                <a:srgbClr val="FFFFFF"/>
              </a:solidFill>
            </a:endParaRPr>
          </a:p>
        </p:txBody>
      </p:sp>
      <p:cxnSp>
        <p:nvCxnSpPr>
          <p:cNvPr id="21" name="Straight Connector 2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6813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BDB2D-7999-7010-A890-AF7E0950F5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778BF4-D5FF-6B41-A090-96ABD568469B}"/>
              </a:ext>
            </a:extLst>
          </p:cNvPr>
          <p:cNvSpPr>
            <a:spLocks noGrp="1"/>
          </p:cNvSpPr>
          <p:nvPr>
            <p:ph type="title"/>
          </p:nvPr>
        </p:nvSpPr>
        <p:spPr/>
        <p:txBody>
          <a:bodyPr/>
          <a:lstStyle/>
          <a:p>
            <a:r>
              <a:rPr lang="nl-NL" b="1"/>
              <a:t>Aanvullen begrippenlijst</a:t>
            </a:r>
            <a:endParaRPr lang="nl-NL"/>
          </a:p>
        </p:txBody>
      </p:sp>
      <p:graphicFrame>
        <p:nvGraphicFramePr>
          <p:cNvPr id="6" name="Tabel 5">
            <a:extLst>
              <a:ext uri="{FF2B5EF4-FFF2-40B4-BE49-F238E27FC236}">
                <a16:creationId xmlns:a16="http://schemas.microsoft.com/office/drawing/2014/main" id="{28BF5F5D-6570-0C91-869F-C10BF77B344B}"/>
              </a:ext>
            </a:extLst>
          </p:cNvPr>
          <p:cNvGraphicFramePr>
            <a:graphicFrameLocks noGrp="1"/>
          </p:cNvGraphicFramePr>
          <p:nvPr/>
        </p:nvGraphicFramePr>
        <p:xfrm>
          <a:off x="800100" y="1866822"/>
          <a:ext cx="6814358" cy="3708400"/>
        </p:xfrm>
        <a:graphic>
          <a:graphicData uri="http://schemas.openxmlformats.org/drawingml/2006/table">
            <a:tbl>
              <a:tblPr firstRow="1" bandRow="1">
                <a:tableStyleId>{5C22544A-7EE6-4342-B048-85BDC9FD1C3A}</a:tableStyleId>
              </a:tblPr>
              <a:tblGrid>
                <a:gridCol w="3248198">
                  <a:extLst>
                    <a:ext uri="{9D8B030D-6E8A-4147-A177-3AD203B41FA5}">
                      <a16:colId xmlns:a16="http://schemas.microsoft.com/office/drawing/2014/main" val="2269403782"/>
                    </a:ext>
                  </a:extLst>
                </a:gridCol>
                <a:gridCol w="3566160">
                  <a:extLst>
                    <a:ext uri="{9D8B030D-6E8A-4147-A177-3AD203B41FA5}">
                      <a16:colId xmlns:a16="http://schemas.microsoft.com/office/drawing/2014/main" val="572970456"/>
                    </a:ext>
                  </a:extLst>
                </a:gridCol>
              </a:tblGrid>
              <a:tr h="370840">
                <a:tc>
                  <a:txBody>
                    <a:bodyPr/>
                    <a:lstStyle/>
                    <a:p>
                      <a:r>
                        <a:rPr lang="nl-NL"/>
                        <a:t>Woord/term</a:t>
                      </a:r>
                    </a:p>
                  </a:txBody>
                  <a:tcPr/>
                </a:tc>
                <a:tc>
                  <a:txBody>
                    <a:bodyPr/>
                    <a:lstStyle/>
                    <a:p>
                      <a:r>
                        <a:rPr lang="nl-NL"/>
                        <a:t>Gebruiksvriendelijke vervanger</a:t>
                      </a:r>
                    </a:p>
                  </a:txBody>
                  <a:tcPr/>
                </a:tc>
                <a:extLst>
                  <a:ext uri="{0D108BD9-81ED-4DB2-BD59-A6C34878D82A}">
                    <a16:rowId xmlns:a16="http://schemas.microsoft.com/office/drawing/2014/main" val="1264516302"/>
                  </a:ext>
                </a:extLst>
              </a:tr>
              <a:tr h="370840">
                <a:tc>
                  <a:txBody>
                    <a:bodyPr/>
                    <a:lstStyle/>
                    <a:p>
                      <a:pPr algn="l" rtl="0" fontAlgn="base">
                        <a:lnSpc>
                          <a:spcPts val="1552"/>
                        </a:lnSpc>
                        <a:buNone/>
                      </a:pPr>
                      <a:r>
                        <a:rPr lang="nl-NL" sz="1200" b="0" i="0">
                          <a:solidFill>
                            <a:srgbClr val="000000"/>
                          </a:solidFill>
                          <a:effectLst/>
                          <a:latin typeface="Aptos" panose="020B0004020202020204" pitchFamily="34" charset="0"/>
                        </a:rPr>
                        <a:t>Financiën  </a:t>
                      </a:r>
                      <a:endParaRPr lang="nl-NL" b="0" i="0">
                        <a:effectLst/>
                      </a:endParaRPr>
                    </a:p>
                  </a:txBody>
                  <a:tcPr/>
                </a:tc>
                <a:tc>
                  <a:txBody>
                    <a:bodyPr/>
                    <a:lstStyle/>
                    <a:p>
                      <a:pPr algn="l" rtl="0" fontAlgn="base">
                        <a:lnSpc>
                          <a:spcPts val="1552"/>
                        </a:lnSpc>
                        <a:buNone/>
                      </a:pPr>
                      <a:r>
                        <a:rPr lang="nl-NL" sz="1200" b="0" i="0">
                          <a:solidFill>
                            <a:srgbClr val="000000"/>
                          </a:solidFill>
                          <a:effectLst/>
                          <a:latin typeface="Aptos" panose="020B0004020202020204" pitchFamily="34" charset="0"/>
                        </a:rPr>
                        <a:t>Geldzaken  </a:t>
                      </a:r>
                      <a:endParaRPr lang="nl-NL" b="0" i="0">
                        <a:effectLst/>
                      </a:endParaRPr>
                    </a:p>
                  </a:txBody>
                  <a:tcPr/>
                </a:tc>
                <a:extLst>
                  <a:ext uri="{0D108BD9-81ED-4DB2-BD59-A6C34878D82A}">
                    <a16:rowId xmlns:a16="http://schemas.microsoft.com/office/drawing/2014/main" val="2170223481"/>
                  </a:ext>
                </a:extLst>
              </a:tr>
              <a:tr h="370840">
                <a:tc>
                  <a:txBody>
                    <a:bodyPr/>
                    <a:lstStyle/>
                    <a:p>
                      <a:pPr algn="l" rtl="0" fontAlgn="base">
                        <a:lnSpc>
                          <a:spcPts val="1552"/>
                        </a:lnSpc>
                        <a:buNone/>
                      </a:pPr>
                      <a:r>
                        <a:rPr lang="nl-NL" sz="1200" b="0" i="0">
                          <a:solidFill>
                            <a:srgbClr val="000000"/>
                          </a:solidFill>
                          <a:effectLst/>
                          <a:latin typeface="Aptos" panose="020B0004020202020204" pitchFamily="34" charset="0"/>
                        </a:rPr>
                        <a:t>Thema  </a:t>
                      </a:r>
                      <a:endParaRPr lang="nl-NL" b="0" i="0">
                        <a:effectLst/>
                      </a:endParaRPr>
                    </a:p>
                  </a:txBody>
                  <a:tcPr/>
                </a:tc>
                <a:tc>
                  <a:txBody>
                    <a:bodyPr/>
                    <a:lstStyle/>
                    <a:p>
                      <a:pPr algn="l" rtl="0" fontAlgn="base">
                        <a:lnSpc>
                          <a:spcPts val="1552"/>
                        </a:lnSpc>
                        <a:buNone/>
                      </a:pPr>
                      <a:r>
                        <a:rPr lang="nl-NL" sz="1200" b="0" i="0">
                          <a:solidFill>
                            <a:srgbClr val="000000"/>
                          </a:solidFill>
                          <a:effectLst/>
                          <a:latin typeface="Aptos" panose="020B0004020202020204" pitchFamily="34" charset="0"/>
                        </a:rPr>
                        <a:t>Onderwerp  </a:t>
                      </a:r>
                      <a:endParaRPr lang="nl-NL" b="0" i="0">
                        <a:effectLst/>
                      </a:endParaRPr>
                    </a:p>
                  </a:txBody>
                  <a:tcPr/>
                </a:tc>
                <a:extLst>
                  <a:ext uri="{0D108BD9-81ED-4DB2-BD59-A6C34878D82A}">
                    <a16:rowId xmlns:a16="http://schemas.microsoft.com/office/drawing/2014/main" val="3600375425"/>
                  </a:ext>
                </a:extLst>
              </a:tr>
              <a:tr h="370840">
                <a:tc>
                  <a:txBody>
                    <a:bodyPr/>
                    <a:lstStyle/>
                    <a:p>
                      <a:pPr algn="l" rtl="0" fontAlgn="base">
                        <a:lnSpc>
                          <a:spcPts val="1552"/>
                        </a:lnSpc>
                        <a:buNone/>
                      </a:pPr>
                      <a:r>
                        <a:rPr lang="nl-NL" sz="1200" b="0" i="0">
                          <a:solidFill>
                            <a:srgbClr val="000000"/>
                          </a:solidFill>
                          <a:effectLst/>
                          <a:latin typeface="Aptos" panose="020B0004020202020204" pitchFamily="34" charset="0"/>
                        </a:rPr>
                        <a:t>Doelgroep  </a:t>
                      </a:r>
                      <a:endParaRPr lang="nl-NL" b="0" i="0">
                        <a:effectLst/>
                      </a:endParaRPr>
                    </a:p>
                  </a:txBody>
                  <a:tcPr/>
                </a:tc>
                <a:tc>
                  <a:txBody>
                    <a:bodyPr/>
                    <a:lstStyle/>
                    <a:p>
                      <a:pPr algn="l" rtl="0" fontAlgn="base">
                        <a:lnSpc>
                          <a:spcPts val="1552"/>
                        </a:lnSpc>
                        <a:buNone/>
                      </a:pPr>
                      <a:r>
                        <a:rPr lang="nl-NL" sz="1200" b="0" i="0">
                          <a:solidFill>
                            <a:srgbClr val="000000"/>
                          </a:solidFill>
                          <a:effectLst/>
                          <a:latin typeface="Aptos" panose="020B0004020202020204" pitchFamily="34" charset="0"/>
                        </a:rPr>
                        <a:t>Mensen benoemen voor wie het is </a:t>
                      </a:r>
                      <a:endParaRPr lang="nl-NL" b="0" i="0">
                        <a:effectLst/>
                      </a:endParaRPr>
                    </a:p>
                  </a:txBody>
                  <a:tcPr/>
                </a:tc>
                <a:extLst>
                  <a:ext uri="{0D108BD9-81ED-4DB2-BD59-A6C34878D82A}">
                    <a16:rowId xmlns:a16="http://schemas.microsoft.com/office/drawing/2014/main" val="894807306"/>
                  </a:ext>
                </a:extLst>
              </a:tr>
              <a:tr h="370840">
                <a:tc>
                  <a:txBody>
                    <a:bodyPr/>
                    <a:lstStyle/>
                    <a:p>
                      <a:pPr algn="l" rtl="0" fontAlgn="base">
                        <a:lnSpc>
                          <a:spcPts val="1552"/>
                        </a:lnSpc>
                        <a:buNone/>
                      </a:pPr>
                      <a:r>
                        <a:rPr lang="nl-NL" sz="1200" b="0" i="0">
                          <a:solidFill>
                            <a:srgbClr val="000000"/>
                          </a:solidFill>
                          <a:effectLst/>
                          <a:latin typeface="Aptos" panose="020B0004020202020204" pitchFamily="34" charset="0"/>
                        </a:rPr>
                        <a:t>Sociaal maatschappelijke integratie </a:t>
                      </a:r>
                      <a:endParaRPr lang="nl-NL" b="0" i="0">
                        <a:effectLst/>
                      </a:endParaRPr>
                    </a:p>
                  </a:txBody>
                  <a:tcPr/>
                </a:tc>
                <a:tc>
                  <a:txBody>
                    <a:bodyPr/>
                    <a:lstStyle/>
                    <a:p>
                      <a:pPr algn="l" rtl="0" fontAlgn="base">
                        <a:lnSpc>
                          <a:spcPts val="1552"/>
                        </a:lnSpc>
                        <a:buNone/>
                      </a:pPr>
                      <a:r>
                        <a:rPr lang="nl-NL" sz="1200" b="0" i="0">
                          <a:solidFill>
                            <a:srgbClr val="000000"/>
                          </a:solidFill>
                          <a:effectLst/>
                          <a:latin typeface="Aptos" panose="020B0004020202020204" pitchFamily="34" charset="0"/>
                        </a:rPr>
                        <a:t>Meedoen in de samenleving </a:t>
                      </a:r>
                      <a:endParaRPr lang="nl-NL" b="0" i="0">
                        <a:effectLst/>
                      </a:endParaRPr>
                    </a:p>
                  </a:txBody>
                  <a:tcPr/>
                </a:tc>
                <a:extLst>
                  <a:ext uri="{0D108BD9-81ED-4DB2-BD59-A6C34878D82A}">
                    <a16:rowId xmlns:a16="http://schemas.microsoft.com/office/drawing/2014/main" val="582637531"/>
                  </a:ext>
                </a:extLst>
              </a:tr>
              <a:tr h="370840">
                <a:tc>
                  <a:txBody>
                    <a:bodyPr/>
                    <a:lstStyle/>
                    <a:p>
                      <a:pPr algn="l" rtl="0" fontAlgn="base">
                        <a:lnSpc>
                          <a:spcPts val="1552"/>
                        </a:lnSpc>
                        <a:buNone/>
                      </a:pPr>
                      <a:r>
                        <a:rPr lang="nl-NL" sz="1200" b="0" i="0">
                          <a:solidFill>
                            <a:srgbClr val="000000"/>
                          </a:solidFill>
                          <a:effectLst/>
                          <a:latin typeface="Aptos" panose="020B0004020202020204" pitchFamily="34" charset="0"/>
                        </a:rPr>
                        <a:t>Smalle beurs </a:t>
                      </a:r>
                      <a:endParaRPr lang="nl-NL" b="0" i="0">
                        <a:effectLst/>
                      </a:endParaRPr>
                    </a:p>
                  </a:txBody>
                  <a:tcPr/>
                </a:tc>
                <a:tc>
                  <a:txBody>
                    <a:bodyPr/>
                    <a:lstStyle/>
                    <a:p>
                      <a:pPr algn="l" rtl="0" fontAlgn="base">
                        <a:lnSpc>
                          <a:spcPts val="1552"/>
                        </a:lnSpc>
                        <a:buNone/>
                      </a:pPr>
                      <a:r>
                        <a:rPr lang="nl-NL" sz="1200" b="0" i="0">
                          <a:solidFill>
                            <a:srgbClr val="000000"/>
                          </a:solidFill>
                          <a:effectLst/>
                          <a:latin typeface="Aptos" panose="020B0004020202020204" pitchFamily="34" charset="0"/>
                        </a:rPr>
                        <a:t>Laag inkomen  </a:t>
                      </a:r>
                    </a:p>
                  </a:txBody>
                  <a:tcPr/>
                </a:tc>
                <a:extLst>
                  <a:ext uri="{0D108BD9-81ED-4DB2-BD59-A6C34878D82A}">
                    <a16:rowId xmlns:a16="http://schemas.microsoft.com/office/drawing/2014/main" val="1358200139"/>
                  </a:ext>
                </a:extLst>
              </a:tr>
              <a:tr h="370840">
                <a:tc>
                  <a:txBody>
                    <a:bodyPr/>
                    <a:lstStyle/>
                    <a:p>
                      <a:pPr algn="l" rtl="0" fontAlgn="base">
                        <a:lnSpc>
                          <a:spcPts val="1552"/>
                        </a:lnSpc>
                        <a:buNone/>
                      </a:pPr>
                      <a:endParaRPr lang="nl-NL" b="0" i="0">
                        <a:effectLst/>
                      </a:endParaRPr>
                    </a:p>
                  </a:txBody>
                  <a:tcPr/>
                </a:tc>
                <a:tc>
                  <a:txBody>
                    <a:bodyPr/>
                    <a:lstStyle/>
                    <a:p>
                      <a:pPr algn="l" rtl="0" fontAlgn="base">
                        <a:lnSpc>
                          <a:spcPts val="1552"/>
                        </a:lnSpc>
                        <a:buNone/>
                      </a:pPr>
                      <a:endParaRPr lang="nl-NL" sz="1200" b="0" i="0">
                        <a:solidFill>
                          <a:srgbClr val="000000"/>
                        </a:solidFill>
                        <a:effectLst/>
                        <a:latin typeface="Aptos" panose="020B0004020202020204" pitchFamily="34" charset="0"/>
                      </a:endParaRPr>
                    </a:p>
                  </a:txBody>
                  <a:tcPr/>
                </a:tc>
                <a:extLst>
                  <a:ext uri="{0D108BD9-81ED-4DB2-BD59-A6C34878D82A}">
                    <a16:rowId xmlns:a16="http://schemas.microsoft.com/office/drawing/2014/main" val="3882327923"/>
                  </a:ext>
                </a:extLst>
              </a:tr>
              <a:tr h="370840">
                <a:tc>
                  <a:txBody>
                    <a:bodyPr/>
                    <a:lstStyle/>
                    <a:p>
                      <a:pPr algn="l" rtl="0" fontAlgn="base">
                        <a:lnSpc>
                          <a:spcPts val="1552"/>
                        </a:lnSpc>
                        <a:buNone/>
                      </a:pPr>
                      <a:endParaRPr lang="nl-NL" b="0" i="0">
                        <a:effectLst/>
                      </a:endParaRPr>
                    </a:p>
                  </a:txBody>
                  <a:tcPr/>
                </a:tc>
                <a:tc>
                  <a:txBody>
                    <a:bodyPr/>
                    <a:lstStyle/>
                    <a:p>
                      <a:pPr algn="l" rtl="0" fontAlgn="base">
                        <a:lnSpc>
                          <a:spcPts val="1552"/>
                        </a:lnSpc>
                        <a:buNone/>
                      </a:pPr>
                      <a:endParaRPr lang="nl-NL" sz="1200" b="0" i="0">
                        <a:solidFill>
                          <a:srgbClr val="000000"/>
                        </a:solidFill>
                        <a:effectLst/>
                        <a:latin typeface="Aptos" panose="020B0004020202020204" pitchFamily="34" charset="0"/>
                      </a:endParaRPr>
                    </a:p>
                  </a:txBody>
                  <a:tcPr/>
                </a:tc>
                <a:extLst>
                  <a:ext uri="{0D108BD9-81ED-4DB2-BD59-A6C34878D82A}">
                    <a16:rowId xmlns:a16="http://schemas.microsoft.com/office/drawing/2014/main" val="3313149002"/>
                  </a:ext>
                </a:extLst>
              </a:tr>
              <a:tr h="370840">
                <a:tc>
                  <a:txBody>
                    <a:bodyPr/>
                    <a:lstStyle/>
                    <a:p>
                      <a:pPr algn="l" rtl="0" fontAlgn="base">
                        <a:lnSpc>
                          <a:spcPts val="1552"/>
                        </a:lnSpc>
                        <a:buNone/>
                      </a:pPr>
                      <a:endParaRPr lang="nl-NL" b="0" i="0">
                        <a:effectLst/>
                      </a:endParaRPr>
                    </a:p>
                  </a:txBody>
                  <a:tcPr/>
                </a:tc>
                <a:tc>
                  <a:txBody>
                    <a:bodyPr/>
                    <a:lstStyle/>
                    <a:p>
                      <a:pPr algn="l" rtl="0" fontAlgn="base">
                        <a:lnSpc>
                          <a:spcPts val="1552"/>
                        </a:lnSpc>
                        <a:buNone/>
                      </a:pPr>
                      <a:endParaRPr lang="nl-NL" sz="1200" b="0" i="0">
                        <a:solidFill>
                          <a:srgbClr val="000000"/>
                        </a:solidFill>
                        <a:effectLst/>
                        <a:latin typeface="Aptos" panose="020B0004020202020204" pitchFamily="34" charset="0"/>
                      </a:endParaRPr>
                    </a:p>
                  </a:txBody>
                  <a:tcPr/>
                </a:tc>
                <a:extLst>
                  <a:ext uri="{0D108BD9-81ED-4DB2-BD59-A6C34878D82A}">
                    <a16:rowId xmlns:a16="http://schemas.microsoft.com/office/drawing/2014/main" val="1387221998"/>
                  </a:ext>
                </a:extLst>
              </a:tr>
              <a:tr h="370840">
                <a:tc>
                  <a:txBody>
                    <a:bodyPr/>
                    <a:lstStyle/>
                    <a:p>
                      <a:pPr algn="l" rtl="0" fontAlgn="base">
                        <a:lnSpc>
                          <a:spcPts val="1552"/>
                        </a:lnSpc>
                        <a:buNone/>
                      </a:pPr>
                      <a:endParaRPr lang="nl-NL" b="0" i="0">
                        <a:effectLst/>
                      </a:endParaRPr>
                    </a:p>
                  </a:txBody>
                  <a:tcPr/>
                </a:tc>
                <a:tc>
                  <a:txBody>
                    <a:bodyPr/>
                    <a:lstStyle/>
                    <a:p>
                      <a:pPr algn="l" rtl="0" fontAlgn="base">
                        <a:lnSpc>
                          <a:spcPts val="1552"/>
                        </a:lnSpc>
                        <a:buNone/>
                      </a:pPr>
                      <a:endParaRPr lang="nl-NL" sz="1200" b="0" i="0">
                        <a:solidFill>
                          <a:srgbClr val="000000"/>
                        </a:solidFill>
                        <a:effectLst/>
                        <a:latin typeface="Aptos" panose="020B0004020202020204" pitchFamily="34" charset="0"/>
                      </a:endParaRPr>
                    </a:p>
                  </a:txBody>
                  <a:tcPr/>
                </a:tc>
                <a:extLst>
                  <a:ext uri="{0D108BD9-81ED-4DB2-BD59-A6C34878D82A}">
                    <a16:rowId xmlns:a16="http://schemas.microsoft.com/office/drawing/2014/main" val="2993791553"/>
                  </a:ext>
                </a:extLst>
              </a:tr>
            </a:tbl>
          </a:graphicData>
        </a:graphic>
      </p:graphicFrame>
      <p:pic>
        <p:nvPicPr>
          <p:cNvPr id="3" name="Afbeelding 2" descr="Afbeelding met Hondenras, zoogdier, grond, buitenshuis&#10;&#10;Door AI gegenereerde inhoud is mogelijk onjuist.">
            <a:extLst>
              <a:ext uri="{FF2B5EF4-FFF2-40B4-BE49-F238E27FC236}">
                <a16:creationId xmlns:a16="http://schemas.microsoft.com/office/drawing/2014/main" id="{98E2116B-6D3A-FDD8-DB78-8064741C732D}"/>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8496438" y="1121294"/>
            <a:ext cx="2268544" cy="3708400"/>
          </a:xfrm>
          <a:prstGeom prst="rect">
            <a:avLst/>
          </a:prstGeom>
        </p:spPr>
      </p:pic>
      <p:cxnSp>
        <p:nvCxnSpPr>
          <p:cNvPr id="5" name="Rechte verbindingslijn met pijl 4">
            <a:extLst>
              <a:ext uri="{FF2B5EF4-FFF2-40B4-BE49-F238E27FC236}">
                <a16:creationId xmlns:a16="http://schemas.microsoft.com/office/drawing/2014/main" id="{4A9AD8DC-3209-6CD5-027F-2A3699B9D70C}"/>
              </a:ext>
            </a:extLst>
          </p:cNvPr>
          <p:cNvCxnSpPr>
            <a:cxnSpLocks/>
          </p:cNvCxnSpPr>
          <p:nvPr/>
        </p:nvCxnSpPr>
        <p:spPr>
          <a:xfrm flipH="1">
            <a:off x="7772400" y="1899611"/>
            <a:ext cx="1413163" cy="2331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4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plant, bloem, Gewone margriet, hemel&#10;&#10;Door AI gegenereerde inhoud is mogelijk onjuist.">
            <a:extLst>
              <a:ext uri="{FF2B5EF4-FFF2-40B4-BE49-F238E27FC236}">
                <a16:creationId xmlns:a16="http://schemas.microsoft.com/office/drawing/2014/main" id="{5CBB0F54-9D40-E7F3-E1D1-329A9ABA34F4}"/>
              </a:ext>
            </a:extLst>
          </p:cNvPr>
          <p:cNvPicPr>
            <a:picLocks noChangeAspect="1"/>
          </p:cNvPicPr>
          <p:nvPr/>
        </p:nvPicPr>
        <p:blipFill>
          <a:blip r:embed="rId2">
            <a:extLst>
              <a:ext uri="{28A0092B-C50C-407E-A947-70E740481C1C}">
                <a14:useLocalDpi xmlns:a14="http://schemas.microsoft.com/office/drawing/2010/main" val="0"/>
              </a:ext>
            </a:extLst>
          </a:blip>
          <a:srcRect t="20519" b="4481"/>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1">
            <a:extLst>
              <a:ext uri="{FF2B5EF4-FFF2-40B4-BE49-F238E27FC236}">
                <a16:creationId xmlns:a16="http://schemas.microsoft.com/office/drawing/2014/main" id="{28181AAF-28F5-256E-203C-3523A728F716}"/>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b="1" err="1">
                <a:solidFill>
                  <a:srgbClr val="FFFFFF"/>
                </a:solidFill>
              </a:rPr>
              <a:t>Dankjewel</a:t>
            </a:r>
            <a:r>
              <a:rPr lang="en-US" sz="5400" b="1">
                <a:solidFill>
                  <a:srgbClr val="FFFFFF"/>
                </a:solidFill>
              </a:rPr>
              <a:t>!</a:t>
            </a:r>
            <a:br>
              <a:rPr lang="en-US" sz="5400" b="1">
                <a:solidFill>
                  <a:srgbClr val="FFFFFF"/>
                </a:solidFill>
              </a:rPr>
            </a:br>
            <a:br>
              <a:rPr lang="en-US" sz="5400" b="1">
                <a:solidFill>
                  <a:srgbClr val="FFFFFF"/>
                </a:solidFill>
              </a:rPr>
            </a:br>
            <a:r>
              <a:rPr lang="en-US" sz="2000" b="1" err="1">
                <a:solidFill>
                  <a:srgbClr val="FFFFFF"/>
                </a:solidFill>
              </a:rPr>
              <a:t>Nog</a:t>
            </a:r>
            <a:r>
              <a:rPr lang="en-US" sz="2000" b="1">
                <a:solidFill>
                  <a:srgbClr val="FFFFFF"/>
                </a:solidFill>
              </a:rPr>
              <a:t> </a:t>
            </a:r>
            <a:r>
              <a:rPr lang="en-US" sz="2000" b="1" err="1">
                <a:solidFill>
                  <a:srgbClr val="FFFFFF"/>
                </a:solidFill>
              </a:rPr>
              <a:t>vragen</a:t>
            </a:r>
            <a:r>
              <a:rPr lang="en-US" sz="2000" b="1">
                <a:solidFill>
                  <a:srgbClr val="FFFFFF"/>
                </a:solidFill>
              </a:rPr>
              <a:t> of </a:t>
            </a:r>
            <a:r>
              <a:rPr lang="en-US" sz="2000" b="1" err="1">
                <a:solidFill>
                  <a:srgbClr val="FFFFFF"/>
                </a:solidFill>
              </a:rPr>
              <a:t>aanvullingen</a:t>
            </a:r>
            <a:r>
              <a:rPr lang="en-US" sz="2000" b="1">
                <a:solidFill>
                  <a:srgbClr val="FFFFFF"/>
                </a:solidFill>
              </a:rPr>
              <a:t>?</a:t>
            </a:r>
            <a:br>
              <a:rPr lang="en-US" sz="2000" b="1">
                <a:solidFill>
                  <a:srgbClr val="FFFFFF"/>
                </a:solidFill>
              </a:rPr>
            </a:br>
            <a:r>
              <a:rPr lang="en-US" sz="2000" b="1">
                <a:solidFill>
                  <a:srgbClr val="FFFFFF"/>
                </a:solidFill>
              </a:rPr>
              <a:t>Laat het </a:t>
            </a:r>
            <a:r>
              <a:rPr lang="en-US" sz="2000" b="1" err="1">
                <a:solidFill>
                  <a:srgbClr val="FFFFFF"/>
                </a:solidFill>
              </a:rPr>
              <a:t>weten</a:t>
            </a:r>
            <a:r>
              <a:rPr lang="en-US" sz="2000" b="1">
                <a:solidFill>
                  <a:srgbClr val="FFFFFF"/>
                </a:solidFill>
              </a:rPr>
              <a:t> </a:t>
            </a:r>
            <a:r>
              <a:rPr lang="en-US" sz="2000" b="1" err="1">
                <a:solidFill>
                  <a:srgbClr val="FFFFFF"/>
                </a:solidFill>
              </a:rPr>
              <a:t>aan</a:t>
            </a:r>
            <a:r>
              <a:rPr lang="en-US" sz="2000" b="1">
                <a:solidFill>
                  <a:srgbClr val="FFFFFF"/>
                </a:solidFill>
              </a:rPr>
              <a:t> </a:t>
            </a:r>
            <a:r>
              <a:rPr lang="en-US" sz="2000" b="1" err="1">
                <a:solidFill>
                  <a:srgbClr val="FFFFFF"/>
                </a:solidFill>
              </a:rPr>
              <a:t>annet</a:t>
            </a:r>
            <a:br>
              <a:rPr lang="en-US" sz="5400">
                <a:solidFill>
                  <a:srgbClr val="FFFFFF"/>
                </a:solidFill>
              </a:rPr>
            </a:br>
            <a:endParaRPr lang="en-US" sz="5400">
              <a:solidFill>
                <a:srgbClr val="FFFFFF"/>
              </a:solidFill>
            </a:endParaRP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945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AF15F4-DB23-555E-BA03-1936A1DF22C7}"/>
              </a:ext>
            </a:extLst>
          </p:cNvPr>
          <p:cNvPicPr>
            <a:picLocks noChangeAspect="1"/>
          </p:cNvPicPr>
          <p:nvPr/>
        </p:nvPicPr>
        <p:blipFill>
          <a:blip r:embed="rId2"/>
          <a:stretch>
            <a:fillRect/>
          </a:stretch>
        </p:blipFill>
        <p:spPr>
          <a:xfrm>
            <a:off x="1076182" y="1986743"/>
            <a:ext cx="7159738" cy="3900144"/>
          </a:xfrm>
          <a:prstGeom prst="rect">
            <a:avLst/>
          </a:prstGeom>
        </p:spPr>
      </p:pic>
      <p:sp>
        <p:nvSpPr>
          <p:cNvPr id="6" name="Pijl: omlaag 5">
            <a:extLst>
              <a:ext uri="{FF2B5EF4-FFF2-40B4-BE49-F238E27FC236}">
                <a16:creationId xmlns:a16="http://schemas.microsoft.com/office/drawing/2014/main" id="{B8EA594B-244B-FC16-45B8-0C1806B80F27}"/>
              </a:ext>
            </a:extLst>
          </p:cNvPr>
          <p:cNvSpPr/>
          <p:nvPr/>
        </p:nvSpPr>
        <p:spPr>
          <a:xfrm rot="7343214">
            <a:off x="7414954" y="2245356"/>
            <a:ext cx="2360815" cy="1246909"/>
          </a:xfrm>
          <a:prstGeom prst="down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83555FC0-E2F8-86BE-4BC9-F4959FDA3B22}"/>
              </a:ext>
            </a:extLst>
          </p:cNvPr>
          <p:cNvSpPr txBox="1">
            <a:spLocks/>
          </p:cNvSpPr>
          <p:nvPr/>
        </p:nvSpPr>
        <p:spPr>
          <a:xfrm>
            <a:off x="8938661" y="3413294"/>
            <a:ext cx="2890058" cy="1318062"/>
          </a:xfrm>
          <a:prstGeom prst="rect">
            <a:avLst/>
          </a:prstGeom>
        </p:spPr>
        <p:txBody>
          <a:bodyPr>
            <a:normAutofit fontScale="85000" lnSpcReduction="10000"/>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nl-NL" b="1"/>
              <a:t>Even voorstellen</a:t>
            </a:r>
            <a:endParaRPr lang="nl-NL"/>
          </a:p>
        </p:txBody>
      </p:sp>
      <p:sp>
        <p:nvSpPr>
          <p:cNvPr id="9" name="Titel 1">
            <a:extLst>
              <a:ext uri="{FF2B5EF4-FFF2-40B4-BE49-F238E27FC236}">
                <a16:creationId xmlns:a16="http://schemas.microsoft.com/office/drawing/2014/main" id="{FAC20F4E-9708-B889-5A38-CAED4D622ECF}"/>
              </a:ext>
            </a:extLst>
          </p:cNvPr>
          <p:cNvSpPr txBox="1">
            <a:spLocks/>
          </p:cNvSpPr>
          <p:nvPr/>
        </p:nvSpPr>
        <p:spPr>
          <a:xfrm>
            <a:off x="700635" y="914400"/>
            <a:ext cx="10691265" cy="1307592"/>
          </a:xfrm>
          <a:prstGeom prst="rect">
            <a:avLst/>
          </a:prstGeom>
        </p:spPr>
        <p:txBody>
          <a:bodyPr>
            <a:normAutofit/>
          </a:bodyPr>
          <a:lst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a:lstStyle>
          <a:p>
            <a:r>
              <a:rPr lang="nl-NL" sz="3600" b="1"/>
              <a:t>Welkom!</a:t>
            </a:r>
            <a:br>
              <a:rPr lang="nl-NL"/>
            </a:br>
            <a:r>
              <a:rPr lang="nl-NL" sz="1600"/>
              <a:t>We zijn blij dat je er bent</a:t>
            </a:r>
          </a:p>
        </p:txBody>
      </p:sp>
    </p:spTree>
    <p:extLst>
      <p:ext uri="{BB962C8B-B14F-4D97-AF65-F5344CB8AC3E}">
        <p14:creationId xmlns:p14="http://schemas.microsoft.com/office/powerpoint/2010/main" val="254522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778343-92B6-40EC-10BF-183F97133EBE}"/>
              </a:ext>
            </a:extLst>
          </p:cNvPr>
          <p:cNvSpPr>
            <a:spLocks noGrp="1"/>
          </p:cNvSpPr>
          <p:nvPr>
            <p:ph type="title"/>
          </p:nvPr>
        </p:nvSpPr>
        <p:spPr>
          <a:xfrm>
            <a:off x="6284749" y="909638"/>
            <a:ext cx="5201121" cy="1318062"/>
          </a:xfrm>
        </p:spPr>
        <p:txBody>
          <a:bodyPr>
            <a:normAutofit/>
          </a:bodyPr>
          <a:lstStyle/>
          <a:p>
            <a:r>
              <a:rPr lang="nl-NL" b="1"/>
              <a:t>agenda</a:t>
            </a:r>
            <a:endParaRPr lang="nl-NL"/>
          </a:p>
        </p:txBody>
      </p:sp>
      <p:pic>
        <p:nvPicPr>
          <p:cNvPr id="1030" name="Picture 6" descr="Start with Why Summary: How Great Leaders Inspire Action">
            <a:extLst>
              <a:ext uri="{FF2B5EF4-FFF2-40B4-BE49-F238E27FC236}">
                <a16:creationId xmlns:a16="http://schemas.microsoft.com/office/drawing/2014/main" id="{28A98381-B5A9-20D9-6E1B-E7EC686E3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6" r="11835" b="-6"/>
          <a:stretch>
            <a:fillRect/>
          </a:stretch>
        </p:blipFill>
        <p:spPr bwMode="auto">
          <a:xfrm>
            <a:off x="20" y="10"/>
            <a:ext cx="568674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46247AB-F654-2F3B-77F1-A0B4792C4897}"/>
              </a:ext>
            </a:extLst>
          </p:cNvPr>
          <p:cNvSpPr>
            <a:spLocks noGrp="1"/>
          </p:cNvSpPr>
          <p:nvPr>
            <p:ph idx="1"/>
          </p:nvPr>
        </p:nvSpPr>
        <p:spPr>
          <a:xfrm>
            <a:off x="6290838" y="2236843"/>
            <a:ext cx="5201121" cy="3931920"/>
          </a:xfrm>
        </p:spPr>
        <p:txBody>
          <a:bodyPr>
            <a:normAutofit/>
          </a:bodyPr>
          <a:lstStyle/>
          <a:p>
            <a:r>
              <a:rPr lang="nl-NL"/>
              <a:t>Waarom een </a:t>
            </a:r>
            <a:r>
              <a:rPr lang="nl-NL" err="1"/>
              <a:t>tone</a:t>
            </a:r>
            <a:r>
              <a:rPr lang="nl-NL"/>
              <a:t> of </a:t>
            </a:r>
            <a:r>
              <a:rPr lang="nl-NL" err="1"/>
              <a:t>voice</a:t>
            </a:r>
            <a:r>
              <a:rPr lang="nl-NL"/>
              <a:t>?</a:t>
            </a:r>
          </a:p>
          <a:p>
            <a:r>
              <a:rPr lang="nl-NL"/>
              <a:t>Hoe ziet de </a:t>
            </a:r>
            <a:r>
              <a:rPr lang="nl-NL" err="1"/>
              <a:t>tone</a:t>
            </a:r>
            <a:r>
              <a:rPr lang="nl-NL"/>
              <a:t> of </a:t>
            </a:r>
            <a:r>
              <a:rPr lang="nl-NL" err="1"/>
              <a:t>voice</a:t>
            </a:r>
            <a:r>
              <a:rPr lang="nl-NL"/>
              <a:t> eruit? </a:t>
            </a:r>
          </a:p>
          <a:p>
            <a:pPr lvl="1"/>
            <a:r>
              <a:rPr lang="nl-NL"/>
              <a:t>Doornemen schrijfwijzer</a:t>
            </a:r>
          </a:p>
          <a:p>
            <a:r>
              <a:rPr lang="nl-NL"/>
              <a:t>Wat is jullie feedback?</a:t>
            </a:r>
          </a:p>
          <a:p>
            <a:pPr lvl="1"/>
            <a:r>
              <a:rPr lang="nl-NL"/>
              <a:t>Algemene vragen</a:t>
            </a:r>
          </a:p>
          <a:p>
            <a:pPr lvl="1"/>
            <a:r>
              <a:rPr lang="nl-NL"/>
              <a:t>Aanvullingen begrippenlijst</a:t>
            </a:r>
          </a:p>
        </p:txBody>
      </p:sp>
    </p:spTree>
    <p:extLst>
      <p:ext uri="{BB962C8B-B14F-4D97-AF65-F5344CB8AC3E}">
        <p14:creationId xmlns:p14="http://schemas.microsoft.com/office/powerpoint/2010/main" val="42054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50">
            <a:extLst>
              <a:ext uri="{FF2B5EF4-FFF2-40B4-BE49-F238E27FC236}">
                <a16:creationId xmlns:a16="http://schemas.microsoft.com/office/drawing/2014/main" id="{5FEC7A34-539B-4949-BC75-F49D5FFC9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888CBBA3-EAAA-A545-998F-1BDA1257B0D9}"/>
              </a:ext>
            </a:extLst>
          </p:cNvPr>
          <p:cNvSpPr>
            <a:spLocks noGrp="1"/>
          </p:cNvSpPr>
          <p:nvPr>
            <p:ph type="title"/>
          </p:nvPr>
        </p:nvSpPr>
        <p:spPr>
          <a:xfrm>
            <a:off x="5512316" y="909637"/>
            <a:ext cx="5979057" cy="1316736"/>
          </a:xfrm>
        </p:spPr>
        <p:txBody>
          <a:bodyPr>
            <a:normAutofit/>
          </a:bodyPr>
          <a:lstStyle/>
          <a:p>
            <a:pPr>
              <a:lnSpc>
                <a:spcPct val="90000"/>
              </a:lnSpc>
            </a:pPr>
            <a:r>
              <a:rPr lang="nl-NL" sz="3400" b="1"/>
              <a:t>Waarom een </a:t>
            </a:r>
            <a:r>
              <a:rPr lang="nl-NL" sz="3400" b="1" err="1"/>
              <a:t>tone</a:t>
            </a:r>
            <a:r>
              <a:rPr lang="nl-NL" sz="3400" b="1"/>
              <a:t> of </a:t>
            </a:r>
            <a:r>
              <a:rPr lang="nl-NL" sz="3400" b="1" err="1"/>
              <a:t>voice</a:t>
            </a:r>
            <a:r>
              <a:rPr lang="nl-NL" sz="3400" b="1"/>
              <a:t>?</a:t>
            </a:r>
            <a:br>
              <a:rPr lang="nl-NL" sz="3400"/>
            </a:br>
            <a:endParaRPr lang="nl-NL" sz="3400"/>
          </a:p>
        </p:txBody>
      </p:sp>
      <p:pic>
        <p:nvPicPr>
          <p:cNvPr id="6146" name="Picture 2" descr="Afbeelding met tekst, schermopname, logo, Lettertype&#10;&#10;Door AI gegenereerde inhoud is mogelijk onjuist.">
            <a:extLst>
              <a:ext uri="{FF2B5EF4-FFF2-40B4-BE49-F238E27FC236}">
                <a16:creationId xmlns:a16="http://schemas.microsoft.com/office/drawing/2014/main" id="{76CA7A04-B220-E26E-3AF9-A1F04879A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82" r="7114" b="-2"/>
          <a:stretch>
            <a:fillRect/>
          </a:stretch>
        </p:blipFill>
        <p:spPr bwMode="auto">
          <a:xfrm>
            <a:off x="800101" y="723900"/>
            <a:ext cx="4076700" cy="2573610"/>
          </a:xfrm>
          <a:prstGeom prst="rect">
            <a:avLst/>
          </a:prstGeom>
          <a:noFill/>
          <a:extLst>
            <a:ext uri="{909E8E84-426E-40DD-AFC4-6F175D3DCCD1}">
              <a14:hiddenFill xmlns:a14="http://schemas.microsoft.com/office/drawing/2010/main">
                <a:solidFill>
                  <a:srgbClr val="FFFFFF"/>
                </a:solidFill>
              </a14:hiddenFill>
            </a:ext>
          </a:extLst>
        </p:spPr>
      </p:pic>
      <p:cxnSp>
        <p:nvCxnSpPr>
          <p:cNvPr id="6162" name="Straight Connector 6152">
            <a:extLst>
              <a:ext uri="{FF2B5EF4-FFF2-40B4-BE49-F238E27FC236}">
                <a16:creationId xmlns:a16="http://schemas.microsoft.com/office/drawing/2014/main" id="{CA4B2C18-146D-48F9-BB98-D4E4D70A5A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56418" y="722376"/>
            <a:ext cx="583946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Afbeelding met tekst, schermopname, Lettertype, logo&#10;&#10;Door AI gegenereerde inhoud is mogelijk onjuist.">
            <a:extLst>
              <a:ext uri="{FF2B5EF4-FFF2-40B4-BE49-F238E27FC236}">
                <a16:creationId xmlns:a16="http://schemas.microsoft.com/office/drawing/2014/main" id="{9B08A97E-79F6-AFEB-B846-2D2C31EA6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896" b="-2"/>
          <a:stretch>
            <a:fillRect/>
          </a:stretch>
        </p:blipFill>
        <p:spPr bwMode="auto">
          <a:xfrm>
            <a:off x="800101" y="3560491"/>
            <a:ext cx="4076700" cy="257361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70C9F55-D29F-4E93-5470-C5D3D7AF3858}"/>
              </a:ext>
            </a:extLst>
          </p:cNvPr>
          <p:cNvSpPr>
            <a:spLocks noGrp="1"/>
          </p:cNvSpPr>
          <p:nvPr>
            <p:ph idx="1"/>
          </p:nvPr>
        </p:nvSpPr>
        <p:spPr>
          <a:xfrm>
            <a:off x="5511800" y="2226374"/>
            <a:ext cx="5979565" cy="3603210"/>
          </a:xfrm>
        </p:spPr>
        <p:txBody>
          <a:bodyPr>
            <a:normAutofit/>
          </a:bodyPr>
          <a:lstStyle/>
          <a:p>
            <a:pPr>
              <a:lnSpc>
                <a:spcPct val="100000"/>
              </a:lnSpc>
            </a:pPr>
            <a:r>
              <a:rPr lang="nl-NL" b="1"/>
              <a:t>Consistentie in communicatie</a:t>
            </a:r>
            <a:r>
              <a:rPr lang="nl-NL"/>
              <a:t>: of het nu gaat om een e-mail, social media-post of klantenservicegesprek — een duidelijke tone of voice zorgt ervoor dat de organisatie altijd herkenbaar en betrouwbaar overkomt.</a:t>
            </a:r>
          </a:p>
          <a:p>
            <a:pPr>
              <a:lnSpc>
                <a:spcPct val="100000"/>
              </a:lnSpc>
            </a:pPr>
            <a:r>
              <a:rPr lang="nl-NL" b="1"/>
              <a:t>Versterking van merkidentiteit</a:t>
            </a:r>
            <a:r>
              <a:rPr lang="nl-NL"/>
              <a:t>: de manier waarop je iets zegt, is net zo belangrijk als wát je zegt. Een goed ontworpen tone of voice weerspiegelt de kernwaarden, cultuur en persoonlijkheid van de organisatie, en helpt om een emotionele band met de doelgroep op te bouwen.</a:t>
            </a:r>
          </a:p>
          <a:p>
            <a:pPr>
              <a:lnSpc>
                <a:spcPct val="100000"/>
              </a:lnSpc>
            </a:pPr>
            <a:endParaRPr lang="nl-NL"/>
          </a:p>
        </p:txBody>
      </p:sp>
      <p:cxnSp>
        <p:nvCxnSpPr>
          <p:cNvPr id="6163" name="Straight Connector 6154">
            <a:extLst>
              <a:ext uri="{FF2B5EF4-FFF2-40B4-BE49-F238E27FC236}">
                <a16:creationId xmlns:a16="http://schemas.microsoft.com/office/drawing/2014/main" id="{E51784B1-4DE1-43A3-95B9-A0EB6529F0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55466" y="6156846"/>
            <a:ext cx="58745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46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F3354B-126E-EE4C-D1DC-26FC2049D28C}"/>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D17748BA-1CC7-5B08-66E7-A2112C72B399}"/>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sz="3100" b="1"/>
              <a:t>Hoe ziet de tone of voice/ schrijfwijzer eruit?</a:t>
            </a:r>
            <a:br>
              <a:rPr lang="en-US" sz="3100"/>
            </a:br>
            <a:endParaRPr lang="en-US" sz="3100"/>
          </a:p>
        </p:txBody>
      </p:sp>
      <p:cxnSp>
        <p:nvCxnSpPr>
          <p:cNvPr id="19" name="Straight Connector 1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0DC262F-4E92-F769-0149-7D6121A479FC}"/>
              </a:ext>
            </a:extLst>
          </p:cNvPr>
          <p:cNvPicPr>
            <a:picLocks noChangeAspect="1"/>
          </p:cNvPicPr>
          <p:nvPr/>
        </p:nvPicPr>
        <p:blipFill>
          <a:blip r:embed="rId2"/>
          <a:stretch>
            <a:fillRect/>
          </a:stretch>
        </p:blipFill>
        <p:spPr>
          <a:xfrm>
            <a:off x="4038600" y="2335198"/>
            <a:ext cx="7353299" cy="2187605"/>
          </a:xfrm>
          <a:prstGeom prst="rect">
            <a:avLst/>
          </a:prstGeom>
        </p:spPr>
      </p:pic>
      <p:sp>
        <p:nvSpPr>
          <p:cNvPr id="9" name="Ovaal 8">
            <a:extLst>
              <a:ext uri="{FF2B5EF4-FFF2-40B4-BE49-F238E27FC236}">
                <a16:creationId xmlns:a16="http://schemas.microsoft.com/office/drawing/2014/main" id="{16E66182-59F1-81B3-60B9-84A04AC4673F}"/>
              </a:ext>
            </a:extLst>
          </p:cNvPr>
          <p:cNvSpPr/>
          <p:nvPr/>
        </p:nvSpPr>
        <p:spPr>
          <a:xfrm>
            <a:off x="3761832" y="3409768"/>
            <a:ext cx="4439738" cy="1379072"/>
          </a:xfrm>
          <a:prstGeom prst="ellipse">
            <a:avLst/>
          </a:prstGeom>
          <a:no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436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2EC5B6-9844-6217-2DF1-46CDE32865CB}"/>
            </a:ext>
          </a:extLst>
        </p:cNvPr>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1">
            <a:extLst>
              <a:ext uri="{FF2B5EF4-FFF2-40B4-BE49-F238E27FC236}">
                <a16:creationId xmlns:a16="http://schemas.microsoft.com/office/drawing/2014/main" id="{DEFF6B8C-61DB-7B8A-CFC9-0166A9E806B2}"/>
              </a:ext>
            </a:extLst>
          </p:cNvPr>
          <p:cNvSpPr>
            <a:spLocks noGrp="1"/>
          </p:cNvSpPr>
          <p:nvPr>
            <p:ph type="title"/>
          </p:nvPr>
        </p:nvSpPr>
        <p:spPr>
          <a:xfrm>
            <a:off x="4866968" y="914400"/>
            <a:ext cx="6627924" cy="1307592"/>
          </a:xfrm>
        </p:spPr>
        <p:txBody>
          <a:bodyPr>
            <a:normAutofit/>
          </a:bodyPr>
          <a:lstStyle/>
          <a:p>
            <a:pPr>
              <a:lnSpc>
                <a:spcPct val="90000"/>
              </a:lnSpc>
            </a:pPr>
            <a:r>
              <a:rPr lang="nl-NL" sz="3400" b="1"/>
              <a:t>Wat is jouw feedback?</a:t>
            </a:r>
            <a:br>
              <a:rPr lang="nl-NL"/>
            </a:br>
            <a:endParaRPr lang="nl-NL"/>
          </a:p>
        </p:txBody>
      </p:sp>
      <p:pic>
        <p:nvPicPr>
          <p:cNvPr id="8" name="Afbeelding 7" descr="Afbeelding met Hondenras, zoogdier, grond, buitenshuis&#10;&#10;Door AI gegenereerde inhoud is mogelijk onjuist.">
            <a:extLst>
              <a:ext uri="{FF2B5EF4-FFF2-40B4-BE49-F238E27FC236}">
                <a16:creationId xmlns:a16="http://schemas.microsoft.com/office/drawing/2014/main" id="{5D6F9450-E801-6D85-7A8B-CC939015051B}"/>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20" y="-17929"/>
            <a:ext cx="4206220" cy="6875929"/>
          </a:xfrm>
          <a:prstGeom prst="rect">
            <a:avLst/>
          </a:prstGeom>
        </p:spPr>
      </p:pic>
      <p:cxnSp>
        <p:nvCxnSpPr>
          <p:cNvPr id="24" name="Straight Connector 14">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509C383-669A-5CE7-359D-4FAFFDCA513A}"/>
              </a:ext>
            </a:extLst>
          </p:cNvPr>
          <p:cNvSpPr>
            <a:spLocks noGrp="1"/>
          </p:cNvSpPr>
          <p:nvPr>
            <p:ph idx="1"/>
          </p:nvPr>
        </p:nvSpPr>
        <p:spPr>
          <a:xfrm>
            <a:off x="4866968" y="2221992"/>
            <a:ext cx="6627924" cy="3739896"/>
          </a:xfrm>
        </p:spPr>
        <p:txBody>
          <a:bodyPr>
            <a:normAutofit/>
          </a:bodyPr>
          <a:lstStyle/>
          <a:p>
            <a:r>
              <a:rPr lang="nl-NL" b="1"/>
              <a:t>Heb je feedback? Top! </a:t>
            </a:r>
          </a:p>
          <a:p>
            <a:r>
              <a:rPr lang="nl-NL" b="1"/>
              <a:t>Steek (digitaal) je hand op als je aanvullingen hebt, zodat we structuur kunnen houden</a:t>
            </a:r>
          </a:p>
          <a:p>
            <a:r>
              <a:rPr lang="nl-NL" b="1"/>
              <a:t>Aan het einde ruimte voor vragen &amp; aanvullingen begrippenlijst</a:t>
            </a:r>
          </a:p>
        </p:txBody>
      </p:sp>
      <p:cxnSp>
        <p:nvCxnSpPr>
          <p:cNvPr id="25" name="Straight Connector 16">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88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Afbeelding 4" descr="Afbeelding met elektronica, persoon, computer, computer&#10;&#10;Door AI gegenereerde inhoud is mogelijk onjuist.">
            <a:extLst>
              <a:ext uri="{FF2B5EF4-FFF2-40B4-BE49-F238E27FC236}">
                <a16:creationId xmlns:a16="http://schemas.microsoft.com/office/drawing/2014/main" id="{6EA5F13A-0F51-FE67-3C54-9351C8C73C65}"/>
              </a:ext>
            </a:extLst>
          </p:cNvPr>
          <p:cNvPicPr>
            <a:picLocks noChangeAspect="1"/>
          </p:cNvPicPr>
          <p:nvPr/>
        </p:nvPicPr>
        <p:blipFill>
          <a:blip r:embed="rId2">
            <a:extLst>
              <a:ext uri="{28A0092B-C50C-407E-A947-70E740481C1C}">
                <a14:useLocalDpi xmlns:a14="http://schemas.microsoft.com/office/drawing/2010/main" val="0"/>
              </a:ext>
            </a:extLst>
          </a:blip>
          <a:srcRect t="23103" r="9091"/>
          <a:stretch>
            <a:fillRect/>
          </a:stretch>
        </p:blipFill>
        <p:spPr>
          <a:xfrm>
            <a:off x="20" y="10"/>
            <a:ext cx="12191979" cy="6857990"/>
          </a:xfrm>
          <a:prstGeom prst="rect">
            <a:avLst/>
          </a:prstGeom>
        </p:spPr>
      </p:pic>
      <p:sp>
        <p:nvSpPr>
          <p:cNvPr id="16" name="Rectangle 15">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el 1">
            <a:extLst>
              <a:ext uri="{FF2B5EF4-FFF2-40B4-BE49-F238E27FC236}">
                <a16:creationId xmlns:a16="http://schemas.microsoft.com/office/drawing/2014/main" id="{3A85932F-435D-4838-A9AB-93A594FEF375}"/>
              </a:ext>
            </a:extLst>
          </p:cNvPr>
          <p:cNvSpPr>
            <a:spLocks noGrp="1"/>
          </p:cNvSpPr>
          <p:nvPr>
            <p:ph type="title"/>
          </p:nvPr>
        </p:nvSpPr>
        <p:spPr>
          <a:xfrm>
            <a:off x="313786" y="908651"/>
            <a:ext cx="5230366" cy="4005454"/>
          </a:xfrm>
        </p:spPr>
        <p:txBody>
          <a:bodyPr vert="horz" lIns="91440" tIns="45720" rIns="91440" bIns="45720" rtlCol="0" anchor="t">
            <a:normAutofit/>
          </a:bodyPr>
          <a:lstStyle/>
          <a:p>
            <a:r>
              <a:rPr lang="en-US" sz="5300" err="1"/>
              <a:t>Schrijfwijzer</a:t>
            </a:r>
            <a:endParaRPr lang="en-US" sz="5300"/>
          </a:p>
        </p:txBody>
      </p:sp>
      <p:cxnSp>
        <p:nvCxnSpPr>
          <p:cNvPr id="18" name="Straight Connector 17">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373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D8DF0-586F-094E-0660-FAFBDA8B105C}"/>
              </a:ext>
            </a:extLst>
          </p:cNvPr>
          <p:cNvSpPr>
            <a:spLocks noGrp="1"/>
          </p:cNvSpPr>
          <p:nvPr>
            <p:ph type="title"/>
          </p:nvPr>
        </p:nvSpPr>
        <p:spPr/>
        <p:txBody>
          <a:bodyPr>
            <a:normAutofit fontScale="90000"/>
          </a:bodyPr>
          <a:lstStyle/>
          <a:p>
            <a:r>
              <a:rPr lang="nl-NL" b="1"/>
              <a:t>Checklist voor je gaat communiceren</a:t>
            </a:r>
            <a:r>
              <a:rPr lang="nl-NL"/>
              <a:t> </a:t>
            </a:r>
            <a:br>
              <a:rPr lang="nl-NL"/>
            </a:br>
            <a:endParaRPr lang="nl-NL"/>
          </a:p>
        </p:txBody>
      </p:sp>
      <p:sp>
        <p:nvSpPr>
          <p:cNvPr id="3" name="Tijdelijke aanduiding voor inhoud 2">
            <a:extLst>
              <a:ext uri="{FF2B5EF4-FFF2-40B4-BE49-F238E27FC236}">
                <a16:creationId xmlns:a16="http://schemas.microsoft.com/office/drawing/2014/main" id="{4F004DA3-4D5C-2577-10AB-BDA53A4ECF9C}"/>
              </a:ext>
            </a:extLst>
          </p:cNvPr>
          <p:cNvSpPr>
            <a:spLocks noGrp="1"/>
          </p:cNvSpPr>
          <p:nvPr>
            <p:ph idx="1"/>
          </p:nvPr>
        </p:nvSpPr>
        <p:spPr/>
        <p:txBody>
          <a:bodyPr/>
          <a:lstStyle/>
          <a:p>
            <a:pPr marL="0" indent="0" fontAlgn="base">
              <a:buNone/>
            </a:pPr>
            <a:r>
              <a:rPr lang="nl-NL" i="1"/>
              <a:t>Stel jezelf de volgende vragen: </a:t>
            </a:r>
            <a:r>
              <a:rPr lang="nl-NL"/>
              <a:t> </a:t>
            </a:r>
          </a:p>
          <a:p>
            <a:pPr fontAlgn="base"/>
            <a:r>
              <a:rPr lang="nl-NL"/>
              <a:t>Draagt dit bij aan ons hoofddoel? Wat levert het echt op? </a:t>
            </a:r>
          </a:p>
          <a:p>
            <a:pPr fontAlgn="base"/>
            <a:r>
              <a:rPr lang="nl-NL"/>
              <a:t>Welke rol hebben wij hier? Bieden we iets aan of verwijzen we door?  </a:t>
            </a:r>
          </a:p>
          <a:p>
            <a:pPr fontAlgn="base"/>
            <a:r>
              <a:rPr lang="nl-NL"/>
              <a:t>Wat is het juiste communicatiekanaal? Website, flyer, nieuwsbrief, </a:t>
            </a:r>
            <a:r>
              <a:rPr lang="nl-NL" err="1"/>
              <a:t>socials</a:t>
            </a:r>
            <a:r>
              <a:rPr lang="nl-NL"/>
              <a:t>…? </a:t>
            </a:r>
          </a:p>
          <a:p>
            <a:pPr fontAlgn="base"/>
            <a:r>
              <a:rPr lang="nl-NL"/>
              <a:t>Sluit dit aan bij wat de doelgroep nodig heeft of verwacht? </a:t>
            </a:r>
          </a:p>
          <a:p>
            <a:pPr fontAlgn="base"/>
            <a:r>
              <a:rPr lang="nl-NL"/>
              <a:t>Hoeveel onderhoud vraagt deze vorm van communicatie en kan ik dat (ook op termijn) waarmaken?  </a:t>
            </a:r>
          </a:p>
          <a:p>
            <a:endParaRPr lang="nl-NL"/>
          </a:p>
        </p:txBody>
      </p:sp>
      <p:pic>
        <p:nvPicPr>
          <p:cNvPr id="4" name="Afbeelding 3" descr="Afbeelding met Hondenras, zoogdier, grond, buitenshuis&#10;&#10;Door AI gegenereerde inhoud is mogelijk onjuist.">
            <a:extLst>
              <a:ext uri="{FF2B5EF4-FFF2-40B4-BE49-F238E27FC236}">
                <a16:creationId xmlns:a16="http://schemas.microsoft.com/office/drawing/2014/main" id="{75B76A72-A091-E515-57EE-9D9AAA599119}"/>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11220072" y="237744"/>
            <a:ext cx="542586" cy="886968"/>
          </a:xfrm>
          <a:prstGeom prst="rect">
            <a:avLst/>
          </a:prstGeom>
        </p:spPr>
      </p:pic>
    </p:spTree>
    <p:extLst>
      <p:ext uri="{BB962C8B-B14F-4D97-AF65-F5344CB8AC3E}">
        <p14:creationId xmlns:p14="http://schemas.microsoft.com/office/powerpoint/2010/main" val="317462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9063-F70F-3146-77BA-3C22060AE964}"/>
              </a:ext>
            </a:extLst>
          </p:cNvPr>
          <p:cNvSpPr>
            <a:spLocks noGrp="1"/>
          </p:cNvSpPr>
          <p:nvPr>
            <p:ph type="title"/>
          </p:nvPr>
        </p:nvSpPr>
        <p:spPr/>
        <p:txBody>
          <a:bodyPr>
            <a:normAutofit/>
          </a:bodyPr>
          <a:lstStyle/>
          <a:p>
            <a:r>
              <a:rPr lang="nl-NL" sz="3600" b="1"/>
              <a:t>Tone of </a:t>
            </a:r>
            <a:r>
              <a:rPr lang="nl-NL" sz="3600" b="1" err="1"/>
              <a:t>voice</a:t>
            </a:r>
            <a:br>
              <a:rPr lang="nl-NL"/>
            </a:br>
            <a:r>
              <a:rPr lang="nl-NL" sz="1600"/>
              <a:t>‘’Loop je vast, dan helpen we je op weg’’</a:t>
            </a:r>
          </a:p>
        </p:txBody>
      </p:sp>
      <p:sp>
        <p:nvSpPr>
          <p:cNvPr id="3" name="Tijdelijke aanduiding voor inhoud 2">
            <a:extLst>
              <a:ext uri="{FF2B5EF4-FFF2-40B4-BE49-F238E27FC236}">
                <a16:creationId xmlns:a16="http://schemas.microsoft.com/office/drawing/2014/main" id="{43535BEF-6619-BDD6-0109-DE3E1D7E8173}"/>
              </a:ext>
            </a:extLst>
          </p:cNvPr>
          <p:cNvSpPr>
            <a:spLocks noGrp="1"/>
          </p:cNvSpPr>
          <p:nvPr>
            <p:ph idx="1"/>
          </p:nvPr>
        </p:nvSpPr>
        <p:spPr/>
        <p:txBody>
          <a:bodyPr>
            <a:normAutofit fontScale="85000" lnSpcReduction="20000"/>
          </a:bodyPr>
          <a:lstStyle/>
          <a:p>
            <a:pPr fontAlgn="base"/>
            <a:r>
              <a:rPr lang="nl-NL"/>
              <a:t>Je bent </a:t>
            </a:r>
            <a:r>
              <a:rPr lang="nl-NL" b="1"/>
              <a:t>welkom</a:t>
            </a:r>
            <a:r>
              <a:rPr lang="nl-NL"/>
              <a:t> bij ons. We vertellen wat we wél doen, en zo min mogelijk wat we niet doen. Als wij je niet kunnen helpen, verwijzen we je door naar plekken waar je wel terechtkunt.  </a:t>
            </a:r>
          </a:p>
          <a:p>
            <a:pPr fontAlgn="base"/>
            <a:r>
              <a:rPr lang="nl-NL"/>
              <a:t>Alle communicatie is </a:t>
            </a:r>
            <a:r>
              <a:rPr lang="nl-NL" b="1"/>
              <a:t>duidelijk, positief en richtinggevend</a:t>
            </a:r>
            <a:r>
              <a:rPr lang="nl-NL"/>
              <a:t>, ook als het over een moeilijk onderwerp gaat. </a:t>
            </a:r>
          </a:p>
          <a:p>
            <a:pPr fontAlgn="base"/>
            <a:r>
              <a:rPr lang="nl-NL"/>
              <a:t>Luchtigheid en </a:t>
            </a:r>
            <a:r>
              <a:rPr lang="nl-NL" b="1"/>
              <a:t>beweging</a:t>
            </a:r>
            <a:r>
              <a:rPr lang="nl-NL"/>
              <a:t> horen bij wie we zijn. Voor onze manier van werken én voor ons merk. Onze teksten en beelden laten dit zien. </a:t>
            </a:r>
          </a:p>
          <a:p>
            <a:pPr fontAlgn="base"/>
            <a:r>
              <a:rPr lang="nl-NL"/>
              <a:t>We zijn optimistisch en oprecht. Wat we zeggen, is </a:t>
            </a:r>
            <a:r>
              <a:rPr lang="nl-NL" b="1"/>
              <a:t>deskundig</a:t>
            </a:r>
            <a:r>
              <a:rPr lang="nl-NL"/>
              <a:t> en voelt </a:t>
            </a:r>
            <a:r>
              <a:rPr lang="nl-NL" b="1"/>
              <a:t>vertrouwd</a:t>
            </a:r>
            <a:r>
              <a:rPr lang="nl-NL"/>
              <a:t>. We geloven in het goede in mensen. We begrijpen waar gevoeligheden kunnen zitten en gaan daar zorgvuldig mee om. We denken na over waar iemand onzeker over kan zijn en maken duidelijk welke stappen je dan kunt zetten.  </a:t>
            </a:r>
          </a:p>
          <a:p>
            <a:pPr fontAlgn="base"/>
            <a:r>
              <a:rPr lang="nl-NL"/>
              <a:t>We proberen niet alles in een keer te communiceren. We </a:t>
            </a:r>
            <a:r>
              <a:rPr lang="nl-NL" b="1"/>
              <a:t>doseren.</a:t>
            </a:r>
            <a:r>
              <a:rPr lang="nl-NL"/>
              <a:t> </a:t>
            </a:r>
          </a:p>
          <a:p>
            <a:pPr fontAlgn="base"/>
            <a:r>
              <a:rPr lang="nl-NL"/>
              <a:t>Wij zijn er voor Utrecht. Op natuurlijke manier noemen we de stad in onze voorbeelden, verhalen en verwijzingen. Herkenbare plekken, initiatieven en gebeurtenissen maken onze communicatie </a:t>
            </a:r>
            <a:r>
              <a:rPr lang="nl-NL" b="1"/>
              <a:t>tastbaar en dichtbij</a:t>
            </a:r>
            <a:r>
              <a:rPr lang="nl-NL"/>
              <a:t>. </a:t>
            </a:r>
          </a:p>
        </p:txBody>
      </p:sp>
      <p:pic>
        <p:nvPicPr>
          <p:cNvPr id="4" name="Afbeelding 3" descr="Afbeelding met Hondenras, zoogdier, grond, buitenshuis&#10;&#10;Door AI gegenereerde inhoud is mogelijk onjuist.">
            <a:extLst>
              <a:ext uri="{FF2B5EF4-FFF2-40B4-BE49-F238E27FC236}">
                <a16:creationId xmlns:a16="http://schemas.microsoft.com/office/drawing/2014/main" id="{77DCBDFD-DFEA-3216-B4BA-551FFD9FA227}"/>
              </a:ext>
            </a:extLst>
          </p:cNvPr>
          <p:cNvPicPr>
            <a:picLocks noChangeAspect="1"/>
          </p:cNvPicPr>
          <p:nvPr/>
        </p:nvPicPr>
        <p:blipFill>
          <a:blip r:embed="rId2">
            <a:extLst>
              <a:ext uri="{28A0092B-C50C-407E-A947-70E740481C1C}">
                <a14:useLocalDpi xmlns:a14="http://schemas.microsoft.com/office/drawing/2010/main" val="0"/>
              </a:ext>
            </a:extLst>
          </a:blip>
          <a:srcRect l="28430" r="30738" b="2"/>
          <a:stretch>
            <a:fillRect/>
          </a:stretch>
        </p:blipFill>
        <p:spPr>
          <a:xfrm>
            <a:off x="11220072" y="237744"/>
            <a:ext cx="542586" cy="886968"/>
          </a:xfrm>
          <a:prstGeom prst="rect">
            <a:avLst/>
          </a:prstGeom>
        </p:spPr>
      </p:pic>
    </p:spTree>
    <p:extLst>
      <p:ext uri="{BB962C8B-B14F-4D97-AF65-F5344CB8AC3E}">
        <p14:creationId xmlns:p14="http://schemas.microsoft.com/office/powerpoint/2010/main" val="454112279"/>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E4A13C2805BD4AAF7E673589CF18D8" ma:contentTypeVersion="11" ma:contentTypeDescription="Een nieuw document maken." ma:contentTypeScope="" ma:versionID="a30224c6da067056d99684332e307443">
  <xsd:schema xmlns:xsd="http://www.w3.org/2001/XMLSchema" xmlns:xs="http://www.w3.org/2001/XMLSchema" xmlns:p="http://schemas.microsoft.com/office/2006/metadata/properties" xmlns:ns2="95611156-87e9-4f4c-9fa3-309b4c12f28c" xmlns:ns3="f8a4be68-2eb6-40e7-bac0-4a7ab8c9f5ed" targetNamespace="http://schemas.microsoft.com/office/2006/metadata/properties" ma:root="true" ma:fieldsID="48971218185d33c0f00db84161b725d0" ns2:_="" ns3:_="">
    <xsd:import namespace="95611156-87e9-4f4c-9fa3-309b4c12f28c"/>
    <xsd:import namespace="f8a4be68-2eb6-40e7-bac0-4a7ab8c9f5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11156-87e9-4f4c-9fa3-309b4c12f2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c55b1bd2-db67-4af6-b455-c7c32f4eb7b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a4be68-2eb6-40e7-bac0-4a7ab8c9f5e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48b01-a21f-420b-91c7-9a53df25c263}" ma:internalName="TaxCatchAll" ma:showField="CatchAllData" ma:web="f8a4be68-2eb6-40e7-bac0-4a7ab8c9f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8a4be68-2eb6-40e7-bac0-4a7ab8c9f5ed" xsi:nil="true"/>
    <lcf76f155ced4ddcb4097134ff3c332f xmlns="95611156-87e9-4f4c-9fa3-309b4c12f2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A5E1F9-A80F-4C0E-A1A6-28713206F18B}">
  <ds:schemaRefs>
    <ds:schemaRef ds:uri="http://schemas.microsoft.com/sharepoint/v3/contenttype/forms"/>
  </ds:schemaRefs>
</ds:datastoreItem>
</file>

<file path=customXml/itemProps2.xml><?xml version="1.0" encoding="utf-8"?>
<ds:datastoreItem xmlns:ds="http://schemas.openxmlformats.org/officeDocument/2006/customXml" ds:itemID="{7FC6CB34-08DC-44FD-9370-82D7AC18B063}">
  <ds:schemaRefs>
    <ds:schemaRef ds:uri="95611156-87e9-4f4c-9fa3-309b4c12f28c"/>
    <ds:schemaRef ds:uri="f8a4be68-2eb6-40e7-bac0-4a7ab8c9f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929ADE-669E-4683-901D-FBCCE46666FE}">
  <ds:schemaRefs>
    <ds:schemaRef ds:uri="95611156-87e9-4f4c-9fa3-309b4c12f28c"/>
    <ds:schemaRef ds:uri="f8a4be68-2eb6-40e7-bac0-4a7ab8c9f5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ChronicleVTI</vt:lpstr>
      <vt:lpstr>U Centraal tone of voice </vt:lpstr>
      <vt:lpstr>PowerPoint Presentation</vt:lpstr>
      <vt:lpstr>agenda</vt:lpstr>
      <vt:lpstr>Waarom een tone of voice? </vt:lpstr>
      <vt:lpstr>Hoe ziet de tone of voice/ schrijfwijzer eruit? </vt:lpstr>
      <vt:lpstr>Wat is jouw feedback? </vt:lpstr>
      <vt:lpstr>Schrijfwijzer</vt:lpstr>
      <vt:lpstr>Checklist voor je gaat communiceren  </vt:lpstr>
      <vt:lpstr>Tone of voice ‘’Loop je vast, dan helpen we je op weg’’</vt:lpstr>
      <vt:lpstr>Taalniveau en stijl   We schrijven teksten die prettig leesbaar zijn op B1-niveau (alsof je schrijft voor een 12-jarige).  </vt:lpstr>
      <vt:lpstr>schrijftaal</vt:lpstr>
      <vt:lpstr>valkuilen</vt:lpstr>
      <vt:lpstr>Huidige begrippenlijst</vt:lpstr>
      <vt:lpstr>Algemene Vragen? </vt:lpstr>
      <vt:lpstr>Aanvullen begrippenlijst</vt:lpstr>
      <vt:lpstr>Dankjewel!  Nog vragen of aanvullingen? Laat het weten aan annet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2025-09-24T13:23:04Z</dcterms:created>
  <dcterms:modified xsi:type="dcterms:W3CDTF">2025-09-25T11:15:15Z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0x01010019E4A13C2805BD4AAF7E673589CF18D8</vt:lpwstr>
  </property>
  <property fmtid="{D5CDD505-2E9C-101B-9397-08002B2CF9AE}" pid="3" name="MediaServiceImageTags">
    <vt:lpwstr/>
  </property>
</Properties>
</file>